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Lst>
  <p:notesMasterIdLst>
    <p:notesMasterId r:id="rId7"/>
  </p:notesMasterIdLst>
  <p:handoutMasterIdLst>
    <p:handoutMasterId r:id="rId8"/>
  </p:handoutMasterIdLst>
  <p:sldIdLst>
    <p:sldId id="298" r:id="rId5"/>
    <p:sldId id="309" r:id="rId6"/>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CE8648-6077-41D4-9D7A-54F66CE9F185}" v="586" dt="2023-06-13T13:36:34.3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1764" y="96"/>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il Hodnett" userId="111f81fc-f0b7-4067-8151-279fbf9ea666" providerId="ADAL" clId="{79082039-D2CE-4CE7-89E3-3984F77C30D6}"/>
    <pc:docChg chg="undo custSel modSld">
      <pc:chgData name="Gail Hodnett" userId="111f81fc-f0b7-4067-8151-279fbf9ea666" providerId="ADAL" clId="{79082039-D2CE-4CE7-89E3-3984F77C30D6}" dt="2023-06-14T07:38:02.367" v="478" actId="20577"/>
      <pc:docMkLst>
        <pc:docMk/>
      </pc:docMkLst>
      <pc:sldChg chg="modSp mod">
        <pc:chgData name="Gail Hodnett" userId="111f81fc-f0b7-4067-8151-279fbf9ea666" providerId="ADAL" clId="{79082039-D2CE-4CE7-89E3-3984F77C30D6}" dt="2023-06-13T11:39:42.785" v="437" actId="20577"/>
        <pc:sldMkLst>
          <pc:docMk/>
          <pc:sldMk cId="0" sldId="268"/>
        </pc:sldMkLst>
        <pc:spChg chg="mod">
          <ac:chgData name="Gail Hodnett" userId="111f81fc-f0b7-4067-8151-279fbf9ea666" providerId="ADAL" clId="{79082039-D2CE-4CE7-89E3-3984F77C30D6}" dt="2023-06-13T11:39:42.785" v="437" actId="20577"/>
          <ac:spMkLst>
            <pc:docMk/>
            <pc:sldMk cId="0" sldId="268"/>
            <ac:spMk id="29699" creationId="{C16E0950-5F93-485B-B0D6-2E20333B0E80}"/>
          </ac:spMkLst>
        </pc:spChg>
      </pc:sldChg>
      <pc:sldChg chg="modSp mod">
        <pc:chgData name="Gail Hodnett" userId="111f81fc-f0b7-4067-8151-279fbf9ea666" providerId="ADAL" clId="{79082039-D2CE-4CE7-89E3-3984F77C30D6}" dt="2023-06-12T12:36:56.242" v="425" actId="948"/>
        <pc:sldMkLst>
          <pc:docMk/>
          <pc:sldMk cId="0" sldId="279"/>
        </pc:sldMkLst>
        <pc:spChg chg="mod">
          <ac:chgData name="Gail Hodnett" userId="111f81fc-f0b7-4067-8151-279fbf9ea666" providerId="ADAL" clId="{79082039-D2CE-4CE7-89E3-3984F77C30D6}" dt="2023-06-12T12:34:49.565" v="410" actId="14100"/>
          <ac:spMkLst>
            <pc:docMk/>
            <pc:sldMk cId="0" sldId="279"/>
            <ac:spMk id="35842" creationId="{D627D878-2F9E-4E45-A5AB-2CD8E38C64B1}"/>
          </ac:spMkLst>
        </pc:spChg>
        <pc:spChg chg="mod">
          <ac:chgData name="Gail Hodnett" userId="111f81fc-f0b7-4067-8151-279fbf9ea666" providerId="ADAL" clId="{79082039-D2CE-4CE7-89E3-3984F77C30D6}" dt="2023-06-12T12:36:56.242" v="425" actId="948"/>
          <ac:spMkLst>
            <pc:docMk/>
            <pc:sldMk cId="0" sldId="279"/>
            <ac:spMk id="39939" creationId="{77C04F22-79B0-434B-BDFB-905410D45874}"/>
          </ac:spMkLst>
        </pc:spChg>
      </pc:sldChg>
      <pc:sldChg chg="modSp mod">
        <pc:chgData name="Gail Hodnett" userId="111f81fc-f0b7-4067-8151-279fbf9ea666" providerId="ADAL" clId="{79082039-D2CE-4CE7-89E3-3984F77C30D6}" dt="2023-06-12T12:37:14.863" v="426" actId="14100"/>
        <pc:sldMkLst>
          <pc:docMk/>
          <pc:sldMk cId="0" sldId="296"/>
        </pc:sldMkLst>
        <pc:picChg chg="mod">
          <ac:chgData name="Gail Hodnett" userId="111f81fc-f0b7-4067-8151-279fbf9ea666" providerId="ADAL" clId="{79082039-D2CE-4CE7-89E3-3984F77C30D6}" dt="2023-06-12T12:37:14.863" v="426" actId="14100"/>
          <ac:picMkLst>
            <pc:docMk/>
            <pc:sldMk cId="0" sldId="296"/>
            <ac:picMk id="2" creationId="{EAE0E3FF-F31E-4B50-8A7F-283E29E71289}"/>
          </ac:picMkLst>
        </pc:picChg>
      </pc:sldChg>
      <pc:sldChg chg="modSp mod">
        <pc:chgData name="Gail Hodnett" userId="111f81fc-f0b7-4067-8151-279fbf9ea666" providerId="ADAL" clId="{79082039-D2CE-4CE7-89E3-3984F77C30D6}" dt="2023-06-12T12:33:36.829" v="396" actId="20577"/>
        <pc:sldMkLst>
          <pc:docMk/>
          <pc:sldMk cId="0" sldId="298"/>
        </pc:sldMkLst>
        <pc:spChg chg="mod">
          <ac:chgData name="Gail Hodnett" userId="111f81fc-f0b7-4067-8151-279fbf9ea666" providerId="ADAL" clId="{79082039-D2CE-4CE7-89E3-3984F77C30D6}" dt="2023-06-12T12:22:04.192" v="141" actId="14100"/>
          <ac:spMkLst>
            <pc:docMk/>
            <pc:sldMk cId="0" sldId="298"/>
            <ac:spMk id="21506" creationId="{C9FAA70D-E98D-4DDC-9527-EAE525CC902F}"/>
          </ac:spMkLst>
        </pc:spChg>
        <pc:spChg chg="mod">
          <ac:chgData name="Gail Hodnett" userId="111f81fc-f0b7-4067-8151-279fbf9ea666" providerId="ADAL" clId="{79082039-D2CE-4CE7-89E3-3984F77C30D6}" dt="2023-06-12T12:33:36.829" v="396" actId="20577"/>
          <ac:spMkLst>
            <pc:docMk/>
            <pc:sldMk cId="0" sldId="298"/>
            <ac:spMk id="21507" creationId="{C2B29FF7-BEFC-45BA-9EC2-348BB352DB3F}"/>
          </ac:spMkLst>
        </pc:spChg>
        <pc:picChg chg="mod">
          <ac:chgData name="Gail Hodnett" userId="111f81fc-f0b7-4067-8151-279fbf9ea666" providerId="ADAL" clId="{79082039-D2CE-4CE7-89E3-3984F77C30D6}" dt="2023-06-12T12:21:39.342" v="137" actId="1076"/>
          <ac:picMkLst>
            <pc:docMk/>
            <pc:sldMk cId="0" sldId="298"/>
            <ac:picMk id="21508" creationId="{3E98B942-B29B-4A43-B633-1D6388D3F7F1}"/>
          </ac:picMkLst>
        </pc:picChg>
      </pc:sldChg>
      <pc:sldChg chg="modSp mod">
        <pc:chgData name="Gail Hodnett" userId="111f81fc-f0b7-4067-8151-279fbf9ea666" providerId="ADAL" clId="{79082039-D2CE-4CE7-89E3-3984F77C30D6}" dt="2023-06-13T11:41:48.605" v="474" actId="5793"/>
        <pc:sldMkLst>
          <pc:docMk/>
          <pc:sldMk cId="1886882604" sldId="309"/>
        </pc:sldMkLst>
        <pc:spChg chg="mod">
          <ac:chgData name="Gail Hodnett" userId="111f81fc-f0b7-4067-8151-279fbf9ea666" providerId="ADAL" clId="{79082039-D2CE-4CE7-89E3-3984F77C30D6}" dt="2023-06-13T11:41:48.605" v="474" actId="5793"/>
          <ac:spMkLst>
            <pc:docMk/>
            <pc:sldMk cId="1886882604" sldId="309"/>
            <ac:spMk id="21507" creationId="{C2B29FF7-BEFC-45BA-9EC2-348BB352DB3F}"/>
          </ac:spMkLst>
        </pc:spChg>
      </pc:sldChg>
      <pc:sldChg chg="modSp mod">
        <pc:chgData name="Gail Hodnett" userId="111f81fc-f0b7-4067-8151-279fbf9ea666" providerId="ADAL" clId="{79082039-D2CE-4CE7-89E3-3984F77C30D6}" dt="2023-06-14T07:38:02.367" v="478" actId="20577"/>
        <pc:sldMkLst>
          <pc:docMk/>
          <pc:sldMk cId="3835873392" sldId="310"/>
        </pc:sldMkLst>
        <pc:spChg chg="mod">
          <ac:chgData name="Gail Hodnett" userId="111f81fc-f0b7-4067-8151-279fbf9ea666" providerId="ADAL" clId="{79082039-D2CE-4CE7-89E3-3984F77C30D6}" dt="2023-06-14T07:38:02.367" v="478" actId="20577"/>
          <ac:spMkLst>
            <pc:docMk/>
            <pc:sldMk cId="3835873392" sldId="310"/>
            <ac:spMk id="10" creationId="{90C8B0BB-29EA-8DFA-ED5E-204985BD33BD}"/>
          </ac:spMkLst>
        </pc:spChg>
      </pc:sldChg>
    </pc:docChg>
  </pc:docChgLst>
  <pc:docChgLst>
    <pc:chgData name="Jane Watts" userId="S::jwatts@riverscofe.co.uk::301e5796-0539-4b7b-8d3e-3d9190d0d9c2" providerId="AD" clId="Web-{328B89D1-12FB-483D-8F6A-88CB6DC976CF}"/>
    <pc:docChg chg="addSld delSld modSld">
      <pc:chgData name="Jane Watts" userId="S::jwatts@riverscofe.co.uk::301e5796-0539-4b7b-8d3e-3d9190d0d9c2" providerId="AD" clId="Web-{328B89D1-12FB-483D-8F6A-88CB6DC976CF}" dt="2023-06-12T13:48:43.043" v="159" actId="20577"/>
      <pc:docMkLst>
        <pc:docMk/>
      </pc:docMkLst>
      <pc:sldChg chg="modSp">
        <pc:chgData name="Jane Watts" userId="S::jwatts@riverscofe.co.uk::301e5796-0539-4b7b-8d3e-3d9190d0d9c2" providerId="AD" clId="Web-{328B89D1-12FB-483D-8F6A-88CB6DC976CF}" dt="2023-06-12T13:38:33.564" v="1" actId="20577"/>
        <pc:sldMkLst>
          <pc:docMk/>
          <pc:sldMk cId="0" sldId="279"/>
        </pc:sldMkLst>
        <pc:spChg chg="mod">
          <ac:chgData name="Jane Watts" userId="S::jwatts@riverscofe.co.uk::301e5796-0539-4b7b-8d3e-3d9190d0d9c2" providerId="AD" clId="Web-{328B89D1-12FB-483D-8F6A-88CB6DC976CF}" dt="2023-06-12T13:38:33.564" v="1" actId="20577"/>
          <ac:spMkLst>
            <pc:docMk/>
            <pc:sldMk cId="0" sldId="279"/>
            <ac:spMk id="39939" creationId="{77C04F22-79B0-434B-BDFB-905410D45874}"/>
          </ac:spMkLst>
        </pc:spChg>
      </pc:sldChg>
      <pc:sldChg chg="new del">
        <pc:chgData name="Jane Watts" userId="S::jwatts@riverscofe.co.uk::301e5796-0539-4b7b-8d3e-3d9190d0d9c2" providerId="AD" clId="Web-{328B89D1-12FB-483D-8F6A-88CB6DC976CF}" dt="2023-06-12T13:40:09.237" v="3"/>
        <pc:sldMkLst>
          <pc:docMk/>
          <pc:sldMk cId="88697175" sldId="309"/>
        </pc:sldMkLst>
      </pc:sldChg>
      <pc:sldChg chg="modSp add replId">
        <pc:chgData name="Jane Watts" userId="S::jwatts@riverscofe.co.uk::301e5796-0539-4b7b-8d3e-3d9190d0d9c2" providerId="AD" clId="Web-{328B89D1-12FB-483D-8F6A-88CB6DC976CF}" dt="2023-06-12T13:48:43.043" v="159" actId="20577"/>
        <pc:sldMkLst>
          <pc:docMk/>
          <pc:sldMk cId="1886882604" sldId="309"/>
        </pc:sldMkLst>
        <pc:spChg chg="mod">
          <ac:chgData name="Jane Watts" userId="S::jwatts@riverscofe.co.uk::301e5796-0539-4b7b-8d3e-3d9190d0d9c2" providerId="AD" clId="Web-{328B89D1-12FB-483D-8F6A-88CB6DC976CF}" dt="2023-06-12T13:41:00.394" v="16" actId="1076"/>
          <ac:spMkLst>
            <pc:docMk/>
            <pc:sldMk cId="1886882604" sldId="309"/>
            <ac:spMk id="21506" creationId="{C9FAA70D-E98D-4DDC-9527-EAE525CC902F}"/>
          </ac:spMkLst>
        </pc:spChg>
        <pc:spChg chg="mod">
          <ac:chgData name="Jane Watts" userId="S::jwatts@riverscofe.co.uk::301e5796-0539-4b7b-8d3e-3d9190d0d9c2" providerId="AD" clId="Web-{328B89D1-12FB-483D-8F6A-88CB6DC976CF}" dt="2023-06-12T13:48:43.043" v="159" actId="20577"/>
          <ac:spMkLst>
            <pc:docMk/>
            <pc:sldMk cId="1886882604" sldId="309"/>
            <ac:spMk id="21507" creationId="{C2B29FF7-BEFC-45BA-9EC2-348BB352DB3F}"/>
          </ac:spMkLst>
        </pc:spChg>
        <pc:picChg chg="mod">
          <ac:chgData name="Jane Watts" userId="S::jwatts@riverscofe.co.uk::301e5796-0539-4b7b-8d3e-3d9190d0d9c2" providerId="AD" clId="Web-{328B89D1-12FB-483D-8F6A-88CB6DC976CF}" dt="2023-06-12T13:47:53.605" v="151" actId="1076"/>
          <ac:picMkLst>
            <pc:docMk/>
            <pc:sldMk cId="1886882604" sldId="309"/>
            <ac:picMk id="21508" creationId="{3E98B942-B29B-4A43-B633-1D6388D3F7F1}"/>
          </ac:picMkLst>
        </pc:picChg>
      </pc:sldChg>
    </pc:docChg>
  </pc:docChgLst>
  <pc:docChgLst>
    <pc:chgData name="Gail Hodnett" userId="111f81fc-f0b7-4067-8151-279fbf9ea666" providerId="ADAL" clId="{C5DDC7AF-20B7-4181-B5EC-163094EE3AFD}"/>
    <pc:docChg chg="delSld">
      <pc:chgData name="Gail Hodnett" userId="111f81fc-f0b7-4067-8151-279fbf9ea666" providerId="ADAL" clId="{C5DDC7AF-20B7-4181-B5EC-163094EE3AFD}" dt="2023-06-14T08:44:59.529" v="13" actId="2696"/>
      <pc:docMkLst>
        <pc:docMk/>
      </pc:docMkLst>
      <pc:sldChg chg="del">
        <pc:chgData name="Gail Hodnett" userId="111f81fc-f0b7-4067-8151-279fbf9ea666" providerId="ADAL" clId="{C5DDC7AF-20B7-4181-B5EC-163094EE3AFD}" dt="2023-06-14T08:44:06.777" v="0" actId="2696"/>
        <pc:sldMkLst>
          <pc:docMk/>
          <pc:sldMk cId="0" sldId="265"/>
        </pc:sldMkLst>
      </pc:sldChg>
      <pc:sldChg chg="del">
        <pc:chgData name="Gail Hodnett" userId="111f81fc-f0b7-4067-8151-279fbf9ea666" providerId="ADAL" clId="{C5DDC7AF-20B7-4181-B5EC-163094EE3AFD}" dt="2023-06-14T08:44:10.416" v="2" actId="2696"/>
        <pc:sldMkLst>
          <pc:docMk/>
          <pc:sldMk cId="0" sldId="268"/>
        </pc:sldMkLst>
      </pc:sldChg>
      <pc:sldChg chg="del">
        <pc:chgData name="Gail Hodnett" userId="111f81fc-f0b7-4067-8151-279fbf9ea666" providerId="ADAL" clId="{C5DDC7AF-20B7-4181-B5EC-163094EE3AFD}" dt="2023-06-14T08:44:16.892" v="4" actId="2696"/>
        <pc:sldMkLst>
          <pc:docMk/>
          <pc:sldMk cId="0" sldId="279"/>
        </pc:sldMkLst>
      </pc:sldChg>
      <pc:sldChg chg="del">
        <pc:chgData name="Gail Hodnett" userId="111f81fc-f0b7-4067-8151-279fbf9ea666" providerId="ADAL" clId="{C5DDC7AF-20B7-4181-B5EC-163094EE3AFD}" dt="2023-06-14T08:44:53.205" v="12" actId="2696"/>
        <pc:sldMkLst>
          <pc:docMk/>
          <pc:sldMk cId="0" sldId="289"/>
        </pc:sldMkLst>
      </pc:sldChg>
      <pc:sldChg chg="del">
        <pc:chgData name="Gail Hodnett" userId="111f81fc-f0b7-4067-8151-279fbf9ea666" providerId="ADAL" clId="{C5DDC7AF-20B7-4181-B5EC-163094EE3AFD}" dt="2023-06-14T08:44:08.609" v="1" actId="2696"/>
        <pc:sldMkLst>
          <pc:docMk/>
          <pc:sldMk cId="0" sldId="291"/>
        </pc:sldMkLst>
      </pc:sldChg>
      <pc:sldChg chg="del">
        <pc:chgData name="Gail Hodnett" userId="111f81fc-f0b7-4067-8151-279fbf9ea666" providerId="ADAL" clId="{C5DDC7AF-20B7-4181-B5EC-163094EE3AFD}" dt="2023-06-14T08:44:25.120" v="7" actId="2696"/>
        <pc:sldMkLst>
          <pc:docMk/>
          <pc:sldMk cId="0" sldId="293"/>
        </pc:sldMkLst>
      </pc:sldChg>
      <pc:sldChg chg="del">
        <pc:chgData name="Gail Hodnett" userId="111f81fc-f0b7-4067-8151-279fbf9ea666" providerId="ADAL" clId="{C5DDC7AF-20B7-4181-B5EC-163094EE3AFD}" dt="2023-06-14T08:44:12.810" v="3" actId="2696"/>
        <pc:sldMkLst>
          <pc:docMk/>
          <pc:sldMk cId="2431439214" sldId="295"/>
        </pc:sldMkLst>
      </pc:sldChg>
      <pc:sldChg chg="del">
        <pc:chgData name="Gail Hodnett" userId="111f81fc-f0b7-4067-8151-279fbf9ea666" providerId="ADAL" clId="{C5DDC7AF-20B7-4181-B5EC-163094EE3AFD}" dt="2023-06-14T08:44:18.883" v="5" actId="2696"/>
        <pc:sldMkLst>
          <pc:docMk/>
          <pc:sldMk cId="0" sldId="296"/>
        </pc:sldMkLst>
      </pc:sldChg>
      <pc:sldChg chg="del">
        <pc:chgData name="Gail Hodnett" userId="111f81fc-f0b7-4067-8151-279fbf9ea666" providerId="ADAL" clId="{C5DDC7AF-20B7-4181-B5EC-163094EE3AFD}" dt="2023-06-14T08:44:22.425" v="6" actId="2696"/>
        <pc:sldMkLst>
          <pc:docMk/>
          <pc:sldMk cId="2106562966" sldId="300"/>
        </pc:sldMkLst>
      </pc:sldChg>
      <pc:sldChg chg="del">
        <pc:chgData name="Gail Hodnett" userId="111f81fc-f0b7-4067-8151-279fbf9ea666" providerId="ADAL" clId="{C5DDC7AF-20B7-4181-B5EC-163094EE3AFD}" dt="2023-06-14T08:44:27.511" v="8" actId="2696"/>
        <pc:sldMkLst>
          <pc:docMk/>
          <pc:sldMk cId="832272145" sldId="304"/>
        </pc:sldMkLst>
      </pc:sldChg>
      <pc:sldChg chg="del">
        <pc:chgData name="Gail Hodnett" userId="111f81fc-f0b7-4067-8151-279fbf9ea666" providerId="ADAL" clId="{C5DDC7AF-20B7-4181-B5EC-163094EE3AFD}" dt="2023-06-14T08:44:59.529" v="13" actId="2696"/>
        <pc:sldMkLst>
          <pc:docMk/>
          <pc:sldMk cId="3947892970" sldId="305"/>
        </pc:sldMkLst>
      </pc:sldChg>
      <pc:sldChg chg="del">
        <pc:chgData name="Gail Hodnett" userId="111f81fc-f0b7-4067-8151-279fbf9ea666" providerId="ADAL" clId="{C5DDC7AF-20B7-4181-B5EC-163094EE3AFD}" dt="2023-06-14T08:44:34.128" v="10" actId="2696"/>
        <pc:sldMkLst>
          <pc:docMk/>
          <pc:sldMk cId="3386675007" sldId="307"/>
        </pc:sldMkLst>
      </pc:sldChg>
      <pc:sldChg chg="del">
        <pc:chgData name="Gail Hodnett" userId="111f81fc-f0b7-4067-8151-279fbf9ea666" providerId="ADAL" clId="{C5DDC7AF-20B7-4181-B5EC-163094EE3AFD}" dt="2023-06-14T08:44:36.803" v="11" actId="2696"/>
        <pc:sldMkLst>
          <pc:docMk/>
          <pc:sldMk cId="1763800721" sldId="308"/>
        </pc:sldMkLst>
      </pc:sldChg>
      <pc:sldChg chg="del">
        <pc:chgData name="Gail Hodnett" userId="111f81fc-f0b7-4067-8151-279fbf9ea666" providerId="ADAL" clId="{C5DDC7AF-20B7-4181-B5EC-163094EE3AFD}" dt="2023-06-14T08:44:30.755" v="9" actId="2696"/>
        <pc:sldMkLst>
          <pc:docMk/>
          <pc:sldMk cId="3835873392" sldId="310"/>
        </pc:sldMkLst>
      </pc:sldChg>
    </pc:docChg>
  </pc:docChgLst>
  <pc:docChgLst>
    <pc:chgData name="Helen Seldon" userId="44482247-fa35-40c5-9996-42ff789a3a51" providerId="ADAL" clId="{DDCE8648-6077-41D4-9D7A-54F66CE9F185}"/>
    <pc:docChg chg="undo custSel addSld delSld modSld">
      <pc:chgData name="Helen Seldon" userId="44482247-fa35-40c5-9996-42ff789a3a51" providerId="ADAL" clId="{DDCE8648-6077-41D4-9D7A-54F66CE9F185}" dt="2023-06-13T13:36:34.366" v="586" actId="1076"/>
      <pc:docMkLst>
        <pc:docMk/>
      </pc:docMkLst>
      <pc:sldChg chg="delSp delDesignElem">
        <pc:chgData name="Helen Seldon" userId="44482247-fa35-40c5-9996-42ff789a3a51" providerId="ADAL" clId="{DDCE8648-6077-41D4-9D7A-54F66CE9F185}" dt="2023-06-13T13:34:58.456" v="554"/>
        <pc:sldMkLst>
          <pc:docMk/>
          <pc:sldMk cId="0" sldId="265"/>
        </pc:sldMkLst>
        <pc:spChg chg="del">
          <ac:chgData name="Helen Seldon" userId="44482247-fa35-40c5-9996-42ff789a3a51" providerId="ADAL" clId="{DDCE8648-6077-41D4-9D7A-54F66CE9F185}" dt="2023-06-13T13:34:58.456" v="554"/>
          <ac:spMkLst>
            <pc:docMk/>
            <pc:sldMk cId="0" sldId="265"/>
            <ac:spMk id="24600" creationId="{2E442304-DDBD-4F7B-8017-36BCC863FB40}"/>
          </ac:spMkLst>
        </pc:spChg>
        <pc:spChg chg="del">
          <ac:chgData name="Helen Seldon" userId="44482247-fa35-40c5-9996-42ff789a3a51" providerId="ADAL" clId="{DDCE8648-6077-41D4-9D7A-54F66CE9F185}" dt="2023-06-13T13:34:58.456" v="554"/>
          <ac:spMkLst>
            <pc:docMk/>
            <pc:sldMk cId="0" sldId="265"/>
            <ac:spMk id="24602" creationId="{5E107275-3853-46FD-A241-DE4355A42675}"/>
          </ac:spMkLst>
        </pc:spChg>
      </pc:sldChg>
      <pc:sldChg chg="delSp delDesignElem">
        <pc:chgData name="Helen Seldon" userId="44482247-fa35-40c5-9996-42ff789a3a51" providerId="ADAL" clId="{DDCE8648-6077-41D4-9D7A-54F66CE9F185}" dt="2023-06-13T13:34:58.456" v="554"/>
        <pc:sldMkLst>
          <pc:docMk/>
          <pc:sldMk cId="0" sldId="268"/>
        </pc:sldMkLst>
        <pc:spChg chg="del">
          <ac:chgData name="Helen Seldon" userId="44482247-fa35-40c5-9996-42ff789a3a51" providerId="ADAL" clId="{DDCE8648-6077-41D4-9D7A-54F66CE9F185}" dt="2023-06-13T13:34:58.456" v="554"/>
          <ac:spMkLst>
            <pc:docMk/>
            <pc:sldMk cId="0" sldId="268"/>
            <ac:spMk id="29711" creationId="{6804CCDD-88C7-4B43-A381-F2D8DAF62BE3}"/>
          </ac:spMkLst>
        </pc:spChg>
        <pc:spChg chg="del">
          <ac:chgData name="Helen Seldon" userId="44482247-fa35-40c5-9996-42ff789a3a51" providerId="ADAL" clId="{DDCE8648-6077-41D4-9D7A-54F66CE9F185}" dt="2023-06-13T13:34:58.456" v="554"/>
          <ac:spMkLst>
            <pc:docMk/>
            <pc:sldMk cId="0" sldId="268"/>
            <ac:spMk id="29713" creationId="{BBECEAC1-4BBC-4815-B44E-D9B231A3FC16}"/>
          </ac:spMkLst>
        </pc:spChg>
      </pc:sldChg>
      <pc:sldChg chg="delSp modSp mod delDesignElem">
        <pc:chgData name="Helen Seldon" userId="44482247-fa35-40c5-9996-42ff789a3a51" providerId="ADAL" clId="{DDCE8648-6077-41D4-9D7A-54F66CE9F185}" dt="2023-06-13T13:36:02.321" v="582"/>
        <pc:sldMkLst>
          <pc:docMk/>
          <pc:sldMk cId="0" sldId="279"/>
        </pc:sldMkLst>
        <pc:spChg chg="mod">
          <ac:chgData name="Helen Seldon" userId="44482247-fa35-40c5-9996-42ff789a3a51" providerId="ADAL" clId="{DDCE8648-6077-41D4-9D7A-54F66CE9F185}" dt="2023-06-13T13:36:02.321" v="582"/>
          <ac:spMkLst>
            <pc:docMk/>
            <pc:sldMk cId="0" sldId="279"/>
            <ac:spMk id="39939" creationId="{77C04F22-79B0-434B-BDFB-905410D45874}"/>
          </ac:spMkLst>
        </pc:spChg>
        <pc:spChg chg="del">
          <ac:chgData name="Helen Seldon" userId="44482247-fa35-40c5-9996-42ff789a3a51" providerId="ADAL" clId="{DDCE8648-6077-41D4-9D7A-54F66CE9F185}" dt="2023-06-13T13:34:58.456" v="554"/>
          <ac:spMkLst>
            <pc:docMk/>
            <pc:sldMk cId="0" sldId="279"/>
            <ac:spMk id="39944" creationId="{352BEC0E-22F8-46D0-9632-375DB541B06C}"/>
          </ac:spMkLst>
        </pc:spChg>
        <pc:spChg chg="del">
          <ac:chgData name="Helen Seldon" userId="44482247-fa35-40c5-9996-42ff789a3a51" providerId="ADAL" clId="{DDCE8648-6077-41D4-9D7A-54F66CE9F185}" dt="2023-06-13T13:34:58.456" v="554"/>
          <ac:spMkLst>
            <pc:docMk/>
            <pc:sldMk cId="0" sldId="279"/>
            <ac:spMk id="39946" creationId="{3FCFB1DE-0B7E-48CC-BA90-B2AB0889F9D6}"/>
          </ac:spMkLst>
        </pc:spChg>
      </pc:sldChg>
      <pc:sldChg chg="delSp delDesignElem">
        <pc:chgData name="Helen Seldon" userId="44482247-fa35-40c5-9996-42ff789a3a51" providerId="ADAL" clId="{DDCE8648-6077-41D4-9D7A-54F66CE9F185}" dt="2023-06-13T13:34:58.456" v="554"/>
        <pc:sldMkLst>
          <pc:docMk/>
          <pc:sldMk cId="0" sldId="289"/>
        </pc:sldMkLst>
        <pc:spChg chg="del">
          <ac:chgData name="Helen Seldon" userId="44482247-fa35-40c5-9996-42ff789a3a51" providerId="ADAL" clId="{DDCE8648-6077-41D4-9D7A-54F66CE9F185}" dt="2023-06-13T13:34:58.456" v="554"/>
          <ac:spMkLst>
            <pc:docMk/>
            <pc:sldMk cId="0" sldId="289"/>
            <ac:spMk id="33807" creationId="{FA28AA74-07C1-441C-AFDB-3FEA62C3B51F}"/>
          </ac:spMkLst>
        </pc:spChg>
      </pc:sldChg>
      <pc:sldChg chg="delSp modSp mod delDesignElem">
        <pc:chgData name="Helen Seldon" userId="44482247-fa35-40c5-9996-42ff789a3a51" providerId="ADAL" clId="{DDCE8648-6077-41D4-9D7A-54F66CE9F185}" dt="2023-06-13T13:34:58.600" v="558" actId="27636"/>
        <pc:sldMkLst>
          <pc:docMk/>
          <pc:sldMk cId="0" sldId="291"/>
        </pc:sldMkLst>
        <pc:spChg chg="mod">
          <ac:chgData name="Helen Seldon" userId="44482247-fa35-40c5-9996-42ff789a3a51" providerId="ADAL" clId="{DDCE8648-6077-41D4-9D7A-54F66CE9F185}" dt="2023-06-13T13:34:58.600" v="558" actId="27636"/>
          <ac:spMkLst>
            <pc:docMk/>
            <pc:sldMk cId="0" sldId="291"/>
            <ac:spMk id="31747" creationId="{FF0750C2-0470-450A-B234-3DB28CFEE444}"/>
          </ac:spMkLst>
        </pc:spChg>
        <pc:spChg chg="del">
          <ac:chgData name="Helen Seldon" userId="44482247-fa35-40c5-9996-42ff789a3a51" providerId="ADAL" clId="{DDCE8648-6077-41D4-9D7A-54F66CE9F185}" dt="2023-06-13T13:34:58.456" v="554"/>
          <ac:spMkLst>
            <pc:docMk/>
            <pc:sldMk cId="0" sldId="291"/>
            <ac:spMk id="31753" creationId="{777A147A-9ED8-46B4-8660-1B3C2AA880B5}"/>
          </ac:spMkLst>
        </pc:spChg>
        <pc:spChg chg="del">
          <ac:chgData name="Helen Seldon" userId="44482247-fa35-40c5-9996-42ff789a3a51" providerId="ADAL" clId="{DDCE8648-6077-41D4-9D7A-54F66CE9F185}" dt="2023-06-13T13:34:58.456" v="554"/>
          <ac:spMkLst>
            <pc:docMk/>
            <pc:sldMk cId="0" sldId="291"/>
            <ac:spMk id="31755" creationId="{5D6C15A0-C087-4593-8414-2B4EC1CDC3DE}"/>
          </ac:spMkLst>
        </pc:spChg>
      </pc:sldChg>
      <pc:sldChg chg="delSp modSp mod delDesignElem">
        <pc:chgData name="Helen Seldon" userId="44482247-fa35-40c5-9996-42ff789a3a51" providerId="ADAL" clId="{DDCE8648-6077-41D4-9D7A-54F66CE9F185}" dt="2023-06-13T13:36:02.321" v="582"/>
        <pc:sldMkLst>
          <pc:docMk/>
          <pc:sldMk cId="0" sldId="293"/>
        </pc:sldMkLst>
        <pc:spChg chg="mod">
          <ac:chgData name="Helen Seldon" userId="44482247-fa35-40c5-9996-42ff789a3a51" providerId="ADAL" clId="{DDCE8648-6077-41D4-9D7A-54F66CE9F185}" dt="2023-06-13T13:36:02.321" v="582"/>
          <ac:spMkLst>
            <pc:docMk/>
            <pc:sldMk cId="0" sldId="293"/>
            <ac:spMk id="44035" creationId="{8EC408D2-EF10-406B-9B66-01D8F558F909}"/>
          </ac:spMkLst>
        </pc:spChg>
        <pc:spChg chg="del">
          <ac:chgData name="Helen Seldon" userId="44482247-fa35-40c5-9996-42ff789a3a51" providerId="ADAL" clId="{DDCE8648-6077-41D4-9D7A-54F66CE9F185}" dt="2023-06-13T13:34:58.456" v="554"/>
          <ac:spMkLst>
            <pc:docMk/>
            <pc:sldMk cId="0" sldId="293"/>
            <ac:spMk id="44046" creationId="{D75A5B51-0925-4835-8511-A0DD17EAA97C}"/>
          </ac:spMkLst>
        </pc:spChg>
        <pc:spChg chg="del">
          <ac:chgData name="Helen Seldon" userId="44482247-fa35-40c5-9996-42ff789a3a51" providerId="ADAL" clId="{DDCE8648-6077-41D4-9D7A-54F66CE9F185}" dt="2023-06-13T13:34:58.456" v="554"/>
          <ac:spMkLst>
            <pc:docMk/>
            <pc:sldMk cId="0" sldId="293"/>
            <ac:spMk id="44048" creationId="{5CDFD20D-8E4F-4E3A-AF87-93F23E0DBFB3}"/>
          </ac:spMkLst>
        </pc:spChg>
      </pc:sldChg>
      <pc:sldChg chg="delSp delDesignElem">
        <pc:chgData name="Helen Seldon" userId="44482247-fa35-40c5-9996-42ff789a3a51" providerId="ADAL" clId="{DDCE8648-6077-41D4-9D7A-54F66CE9F185}" dt="2023-06-13T13:34:58.456" v="554"/>
        <pc:sldMkLst>
          <pc:docMk/>
          <pc:sldMk cId="2431439214" sldId="295"/>
        </pc:sldMkLst>
        <pc:spChg chg="del">
          <ac:chgData name="Helen Seldon" userId="44482247-fa35-40c5-9996-42ff789a3a51" providerId="ADAL" clId="{DDCE8648-6077-41D4-9D7A-54F66CE9F185}" dt="2023-06-13T13:34:58.456" v="554"/>
          <ac:spMkLst>
            <pc:docMk/>
            <pc:sldMk cId="2431439214" sldId="295"/>
            <ac:spMk id="29717" creationId="{9716D72B-0D25-43A5-8554-C535E5118D3B}"/>
          </ac:spMkLst>
        </pc:spChg>
        <pc:spChg chg="del">
          <ac:chgData name="Helen Seldon" userId="44482247-fa35-40c5-9996-42ff789a3a51" providerId="ADAL" clId="{DDCE8648-6077-41D4-9D7A-54F66CE9F185}" dt="2023-06-13T13:34:58.456" v="554"/>
          <ac:spMkLst>
            <pc:docMk/>
            <pc:sldMk cId="2431439214" sldId="295"/>
            <ac:spMk id="29719" creationId="{3FCFB1DE-0B7E-48CC-BA90-B2AB0889F9D6}"/>
          </ac:spMkLst>
        </pc:spChg>
      </pc:sldChg>
      <pc:sldChg chg="delSp delDesignElem">
        <pc:chgData name="Helen Seldon" userId="44482247-fa35-40c5-9996-42ff789a3a51" providerId="ADAL" clId="{DDCE8648-6077-41D4-9D7A-54F66CE9F185}" dt="2023-06-13T13:34:58.456" v="554"/>
        <pc:sldMkLst>
          <pc:docMk/>
          <pc:sldMk cId="0" sldId="296"/>
        </pc:sldMkLst>
        <pc:spChg chg="del">
          <ac:chgData name="Helen Seldon" userId="44482247-fa35-40c5-9996-42ff789a3a51" providerId="ADAL" clId="{DDCE8648-6077-41D4-9D7A-54F66CE9F185}" dt="2023-06-13T13:34:58.456" v="554"/>
          <ac:spMkLst>
            <pc:docMk/>
            <pc:sldMk cId="0" sldId="296"/>
            <ac:spMk id="10250" creationId="{352BEC0E-22F8-46D0-9632-375DB541B06C}"/>
          </ac:spMkLst>
        </pc:spChg>
        <pc:spChg chg="del">
          <ac:chgData name="Helen Seldon" userId="44482247-fa35-40c5-9996-42ff789a3a51" providerId="ADAL" clId="{DDCE8648-6077-41D4-9D7A-54F66CE9F185}" dt="2023-06-13T13:34:58.456" v="554"/>
          <ac:spMkLst>
            <pc:docMk/>
            <pc:sldMk cId="0" sldId="296"/>
            <ac:spMk id="10252" creationId="{3FCFB1DE-0B7E-48CC-BA90-B2AB0889F9D6}"/>
          </ac:spMkLst>
        </pc:spChg>
      </pc:sldChg>
      <pc:sldChg chg="delSp delDesignElem">
        <pc:chgData name="Helen Seldon" userId="44482247-fa35-40c5-9996-42ff789a3a51" providerId="ADAL" clId="{DDCE8648-6077-41D4-9D7A-54F66CE9F185}" dt="2023-06-13T13:34:58.456" v="554"/>
        <pc:sldMkLst>
          <pc:docMk/>
          <pc:sldMk cId="0" sldId="298"/>
        </pc:sldMkLst>
        <pc:spChg chg="del">
          <ac:chgData name="Helen Seldon" userId="44482247-fa35-40c5-9996-42ff789a3a51" providerId="ADAL" clId="{DDCE8648-6077-41D4-9D7A-54F66CE9F185}" dt="2023-06-13T13:34:58.456" v="554"/>
          <ac:spMkLst>
            <pc:docMk/>
            <pc:sldMk cId="0" sldId="298"/>
            <ac:spMk id="21566" creationId="{2C61293E-6EBE-43EF-A52C-9BEBFD7679D4}"/>
          </ac:spMkLst>
        </pc:spChg>
        <pc:spChg chg="del">
          <ac:chgData name="Helen Seldon" userId="44482247-fa35-40c5-9996-42ff789a3a51" providerId="ADAL" clId="{DDCE8648-6077-41D4-9D7A-54F66CE9F185}" dt="2023-06-13T13:34:58.456" v="554"/>
          <ac:spMkLst>
            <pc:docMk/>
            <pc:sldMk cId="0" sldId="298"/>
            <ac:spMk id="21568" creationId="{21540236-BFD5-4A9D-8840-4703E7F76825}"/>
          </ac:spMkLst>
        </pc:spChg>
      </pc:sldChg>
      <pc:sldChg chg="delSp delDesignElem">
        <pc:chgData name="Helen Seldon" userId="44482247-fa35-40c5-9996-42ff789a3a51" providerId="ADAL" clId="{DDCE8648-6077-41D4-9D7A-54F66CE9F185}" dt="2023-06-13T13:34:58.456" v="554"/>
        <pc:sldMkLst>
          <pc:docMk/>
          <pc:sldMk cId="2106562966" sldId="300"/>
        </pc:sldMkLst>
        <pc:spChg chg="del">
          <ac:chgData name="Helen Seldon" userId="44482247-fa35-40c5-9996-42ff789a3a51" providerId="ADAL" clId="{DDCE8648-6077-41D4-9D7A-54F66CE9F185}" dt="2023-06-13T13:34:58.456" v="554"/>
          <ac:spMkLst>
            <pc:docMk/>
            <pc:sldMk cId="2106562966" sldId="300"/>
            <ac:spMk id="1037" creationId="{53B475F8-50AE-46A0-9943-B2B63183D50C}"/>
          </ac:spMkLst>
        </pc:spChg>
        <pc:spChg chg="del">
          <ac:chgData name="Helen Seldon" userId="44482247-fa35-40c5-9996-42ff789a3a51" providerId="ADAL" clId="{DDCE8648-6077-41D4-9D7A-54F66CE9F185}" dt="2023-06-13T13:34:58.456" v="554"/>
          <ac:spMkLst>
            <pc:docMk/>
            <pc:sldMk cId="2106562966" sldId="300"/>
            <ac:spMk id="1039" creationId="{75F6FDB4-2351-48C2-A863-2364A02343C0}"/>
          </ac:spMkLst>
        </pc:spChg>
      </pc:sldChg>
      <pc:sldChg chg="delSp delDesignElem">
        <pc:chgData name="Helen Seldon" userId="44482247-fa35-40c5-9996-42ff789a3a51" providerId="ADAL" clId="{DDCE8648-6077-41D4-9D7A-54F66CE9F185}" dt="2023-06-13T13:34:58.456" v="554"/>
        <pc:sldMkLst>
          <pc:docMk/>
          <pc:sldMk cId="832272145" sldId="304"/>
        </pc:sldMkLst>
        <pc:spChg chg="del">
          <ac:chgData name="Helen Seldon" userId="44482247-fa35-40c5-9996-42ff789a3a51" providerId="ADAL" clId="{DDCE8648-6077-41D4-9D7A-54F66CE9F185}" dt="2023-06-13T13:34:58.456" v="554"/>
          <ac:spMkLst>
            <pc:docMk/>
            <pc:sldMk cId="832272145" sldId="304"/>
            <ac:spMk id="44045" creationId="{F83B1BEA-1159-4AE5-AD9B-9440E5189009}"/>
          </ac:spMkLst>
        </pc:spChg>
        <pc:spChg chg="del">
          <ac:chgData name="Helen Seldon" userId="44482247-fa35-40c5-9996-42ff789a3a51" providerId="ADAL" clId="{DDCE8648-6077-41D4-9D7A-54F66CE9F185}" dt="2023-06-13T13:34:58.456" v="554"/>
          <ac:spMkLst>
            <pc:docMk/>
            <pc:sldMk cId="832272145" sldId="304"/>
            <ac:spMk id="44047" creationId="{5D50C310-510F-45B8-81D2-BE905D5C6D58}"/>
          </ac:spMkLst>
        </pc:spChg>
      </pc:sldChg>
      <pc:sldChg chg="delSp delDesignElem">
        <pc:chgData name="Helen Seldon" userId="44482247-fa35-40c5-9996-42ff789a3a51" providerId="ADAL" clId="{DDCE8648-6077-41D4-9D7A-54F66CE9F185}" dt="2023-06-13T13:34:58.456" v="554"/>
        <pc:sldMkLst>
          <pc:docMk/>
          <pc:sldMk cId="3947892970" sldId="305"/>
        </pc:sldMkLst>
        <pc:spChg chg="del">
          <ac:chgData name="Helen Seldon" userId="44482247-fa35-40c5-9996-42ff789a3a51" providerId="ADAL" clId="{DDCE8648-6077-41D4-9D7A-54F66CE9F185}" dt="2023-06-13T13:34:58.456" v="554"/>
          <ac:spMkLst>
            <pc:docMk/>
            <pc:sldMk cId="3947892970" sldId="305"/>
            <ac:spMk id="33801" creationId="{FA28AA74-07C1-441C-AFDB-3FEA62C3B51F}"/>
          </ac:spMkLst>
        </pc:spChg>
      </pc:sldChg>
      <pc:sldChg chg="delSp modSp mod delDesignElem">
        <pc:chgData name="Helen Seldon" userId="44482247-fa35-40c5-9996-42ff789a3a51" providerId="ADAL" clId="{DDCE8648-6077-41D4-9D7A-54F66CE9F185}" dt="2023-06-13T13:36:02.321" v="582"/>
        <pc:sldMkLst>
          <pc:docMk/>
          <pc:sldMk cId="3386675007" sldId="307"/>
        </pc:sldMkLst>
        <pc:spChg chg="mod">
          <ac:chgData name="Helen Seldon" userId="44482247-fa35-40c5-9996-42ff789a3a51" providerId="ADAL" clId="{DDCE8648-6077-41D4-9D7A-54F66CE9F185}" dt="2023-06-13T13:36:02.321" v="582"/>
          <ac:spMkLst>
            <pc:docMk/>
            <pc:sldMk cId="3386675007" sldId="307"/>
            <ac:spMk id="4" creationId="{06B37722-71F3-C907-2AA0-259694027AAC}"/>
          </ac:spMkLst>
        </pc:spChg>
        <pc:spChg chg="mod">
          <ac:chgData name="Helen Seldon" userId="44482247-fa35-40c5-9996-42ff789a3a51" providerId="ADAL" clId="{DDCE8648-6077-41D4-9D7A-54F66CE9F185}" dt="2023-06-13T13:36:02.321" v="582"/>
          <ac:spMkLst>
            <pc:docMk/>
            <pc:sldMk cId="3386675007" sldId="307"/>
            <ac:spMk id="44034" creationId="{3D9B0F25-CDC5-4304-B2D8-EA8F68D3A315}"/>
          </ac:spMkLst>
        </pc:spChg>
        <pc:spChg chg="del">
          <ac:chgData name="Helen Seldon" userId="44482247-fa35-40c5-9996-42ff789a3a51" providerId="ADAL" clId="{DDCE8648-6077-41D4-9D7A-54F66CE9F185}" dt="2023-06-13T13:34:58.456" v="554"/>
          <ac:spMkLst>
            <pc:docMk/>
            <pc:sldMk cId="3386675007" sldId="307"/>
            <ac:spMk id="44052" creationId="{231BF440-39FA-4087-84CC-2EEC0BBDAF29}"/>
          </ac:spMkLst>
        </pc:spChg>
        <pc:spChg chg="del">
          <ac:chgData name="Helen Seldon" userId="44482247-fa35-40c5-9996-42ff789a3a51" providerId="ADAL" clId="{DDCE8648-6077-41D4-9D7A-54F66CE9F185}" dt="2023-06-13T13:34:58.456" v="554"/>
          <ac:spMkLst>
            <pc:docMk/>
            <pc:sldMk cId="3386675007" sldId="307"/>
            <ac:spMk id="44060" creationId="{82095FCE-EF05-4443-B97A-85DEE3A5CA17}"/>
          </ac:spMkLst>
        </pc:spChg>
        <pc:spChg chg="del">
          <ac:chgData name="Helen Seldon" userId="44482247-fa35-40c5-9996-42ff789a3a51" providerId="ADAL" clId="{DDCE8648-6077-41D4-9D7A-54F66CE9F185}" dt="2023-06-13T13:34:58.456" v="554"/>
          <ac:spMkLst>
            <pc:docMk/>
            <pc:sldMk cId="3386675007" sldId="307"/>
            <ac:spMk id="44061" creationId="{F04E4CBA-303B-48BD-8451-C2701CB0EEBF}"/>
          </ac:spMkLst>
        </pc:spChg>
        <pc:spChg chg="del">
          <ac:chgData name="Helen Seldon" userId="44482247-fa35-40c5-9996-42ff789a3a51" providerId="ADAL" clId="{DDCE8648-6077-41D4-9D7A-54F66CE9F185}" dt="2023-06-13T13:34:58.456" v="554"/>
          <ac:spMkLst>
            <pc:docMk/>
            <pc:sldMk cId="3386675007" sldId="307"/>
            <ac:spMk id="44062" creationId="{CA00AE6B-AA30-4CF8-BA6F-339B780AD76C}"/>
          </ac:spMkLst>
        </pc:spChg>
        <pc:spChg chg="del">
          <ac:chgData name="Helen Seldon" userId="44482247-fa35-40c5-9996-42ff789a3a51" providerId="ADAL" clId="{DDCE8648-6077-41D4-9D7A-54F66CE9F185}" dt="2023-06-13T13:34:58.456" v="554"/>
          <ac:spMkLst>
            <pc:docMk/>
            <pc:sldMk cId="3386675007" sldId="307"/>
            <ac:spMk id="44063" creationId="{F6CA58B3-AFCC-4A40-9882-50D5080879B0}"/>
          </ac:spMkLst>
        </pc:spChg>
        <pc:spChg chg="del">
          <ac:chgData name="Helen Seldon" userId="44482247-fa35-40c5-9996-42ff789a3a51" providerId="ADAL" clId="{DDCE8648-6077-41D4-9D7A-54F66CE9F185}" dt="2023-06-13T13:34:58.456" v="554"/>
          <ac:spMkLst>
            <pc:docMk/>
            <pc:sldMk cId="3386675007" sldId="307"/>
            <ac:spMk id="44064" creationId="{75C56826-D4E5-42ED-8529-079651CB3005}"/>
          </ac:spMkLst>
        </pc:spChg>
      </pc:sldChg>
      <pc:sldChg chg="delSp modSp mod delDesignElem">
        <pc:chgData name="Helen Seldon" userId="44482247-fa35-40c5-9996-42ff789a3a51" providerId="ADAL" clId="{DDCE8648-6077-41D4-9D7A-54F66CE9F185}" dt="2023-06-13T13:36:02.321" v="582"/>
        <pc:sldMkLst>
          <pc:docMk/>
          <pc:sldMk cId="1763800721" sldId="308"/>
        </pc:sldMkLst>
        <pc:spChg chg="mod">
          <ac:chgData name="Helen Seldon" userId="44482247-fa35-40c5-9996-42ff789a3a51" providerId="ADAL" clId="{DDCE8648-6077-41D4-9D7A-54F66CE9F185}" dt="2023-06-13T13:36:02.321" v="582"/>
          <ac:spMkLst>
            <pc:docMk/>
            <pc:sldMk cId="1763800721" sldId="308"/>
            <ac:spMk id="4" creationId="{06B37722-71F3-C907-2AA0-259694027AAC}"/>
          </ac:spMkLst>
        </pc:spChg>
        <pc:spChg chg="del">
          <ac:chgData name="Helen Seldon" userId="44482247-fa35-40c5-9996-42ff789a3a51" providerId="ADAL" clId="{DDCE8648-6077-41D4-9D7A-54F66CE9F185}" dt="2023-06-13T13:34:58.456" v="554"/>
          <ac:spMkLst>
            <pc:docMk/>
            <pc:sldMk cId="1763800721" sldId="308"/>
            <ac:spMk id="44052" creationId="{231BF440-39FA-4087-84CC-2EEC0BBDAF29}"/>
          </ac:spMkLst>
        </pc:spChg>
        <pc:spChg chg="del">
          <ac:chgData name="Helen Seldon" userId="44482247-fa35-40c5-9996-42ff789a3a51" providerId="ADAL" clId="{DDCE8648-6077-41D4-9D7A-54F66CE9F185}" dt="2023-06-13T13:34:58.456" v="554"/>
          <ac:spMkLst>
            <pc:docMk/>
            <pc:sldMk cId="1763800721" sldId="308"/>
            <ac:spMk id="44060" creationId="{82095FCE-EF05-4443-B97A-85DEE3A5CA17}"/>
          </ac:spMkLst>
        </pc:spChg>
        <pc:spChg chg="del">
          <ac:chgData name="Helen Seldon" userId="44482247-fa35-40c5-9996-42ff789a3a51" providerId="ADAL" clId="{DDCE8648-6077-41D4-9D7A-54F66CE9F185}" dt="2023-06-13T13:34:58.456" v="554"/>
          <ac:spMkLst>
            <pc:docMk/>
            <pc:sldMk cId="1763800721" sldId="308"/>
            <ac:spMk id="44061" creationId="{F04E4CBA-303B-48BD-8451-C2701CB0EEBF}"/>
          </ac:spMkLst>
        </pc:spChg>
        <pc:spChg chg="del">
          <ac:chgData name="Helen Seldon" userId="44482247-fa35-40c5-9996-42ff789a3a51" providerId="ADAL" clId="{DDCE8648-6077-41D4-9D7A-54F66CE9F185}" dt="2023-06-13T13:34:58.456" v="554"/>
          <ac:spMkLst>
            <pc:docMk/>
            <pc:sldMk cId="1763800721" sldId="308"/>
            <ac:spMk id="44062" creationId="{CA00AE6B-AA30-4CF8-BA6F-339B780AD76C}"/>
          </ac:spMkLst>
        </pc:spChg>
        <pc:spChg chg="del">
          <ac:chgData name="Helen Seldon" userId="44482247-fa35-40c5-9996-42ff789a3a51" providerId="ADAL" clId="{DDCE8648-6077-41D4-9D7A-54F66CE9F185}" dt="2023-06-13T13:34:58.456" v="554"/>
          <ac:spMkLst>
            <pc:docMk/>
            <pc:sldMk cId="1763800721" sldId="308"/>
            <ac:spMk id="44063" creationId="{F6CA58B3-AFCC-4A40-9882-50D5080879B0}"/>
          </ac:spMkLst>
        </pc:spChg>
        <pc:spChg chg="del">
          <ac:chgData name="Helen Seldon" userId="44482247-fa35-40c5-9996-42ff789a3a51" providerId="ADAL" clId="{DDCE8648-6077-41D4-9D7A-54F66CE9F185}" dt="2023-06-13T13:34:58.456" v="554"/>
          <ac:spMkLst>
            <pc:docMk/>
            <pc:sldMk cId="1763800721" sldId="308"/>
            <ac:spMk id="44064" creationId="{75C56826-D4E5-42ED-8529-079651CB3005}"/>
          </ac:spMkLst>
        </pc:spChg>
      </pc:sldChg>
      <pc:sldChg chg="delSp delDesignElem">
        <pc:chgData name="Helen Seldon" userId="44482247-fa35-40c5-9996-42ff789a3a51" providerId="ADAL" clId="{DDCE8648-6077-41D4-9D7A-54F66CE9F185}" dt="2023-06-13T13:34:58.456" v="554"/>
        <pc:sldMkLst>
          <pc:docMk/>
          <pc:sldMk cId="1886882604" sldId="309"/>
        </pc:sldMkLst>
        <pc:spChg chg="del">
          <ac:chgData name="Helen Seldon" userId="44482247-fa35-40c5-9996-42ff789a3a51" providerId="ADAL" clId="{DDCE8648-6077-41D4-9D7A-54F66CE9F185}" dt="2023-06-13T13:34:58.456" v="554"/>
          <ac:spMkLst>
            <pc:docMk/>
            <pc:sldMk cId="1886882604" sldId="309"/>
            <ac:spMk id="21566" creationId="{2C61293E-6EBE-43EF-A52C-9BEBFD7679D4}"/>
          </ac:spMkLst>
        </pc:spChg>
        <pc:spChg chg="del">
          <ac:chgData name="Helen Seldon" userId="44482247-fa35-40c5-9996-42ff789a3a51" providerId="ADAL" clId="{DDCE8648-6077-41D4-9D7A-54F66CE9F185}" dt="2023-06-13T13:34:58.456" v="554"/>
          <ac:spMkLst>
            <pc:docMk/>
            <pc:sldMk cId="1886882604" sldId="309"/>
            <ac:spMk id="21568" creationId="{21540236-BFD5-4A9D-8840-4703E7F76825}"/>
          </ac:spMkLst>
        </pc:spChg>
      </pc:sldChg>
      <pc:sldChg chg="new del">
        <pc:chgData name="Helen Seldon" userId="44482247-fa35-40c5-9996-42ff789a3a51" providerId="ADAL" clId="{DDCE8648-6077-41D4-9D7A-54F66CE9F185}" dt="2023-06-13T11:50:48.830" v="3" actId="680"/>
        <pc:sldMkLst>
          <pc:docMk/>
          <pc:sldMk cId="2564905237" sldId="310"/>
        </pc:sldMkLst>
      </pc:sldChg>
      <pc:sldChg chg="addSp delSp modSp new mod setBg delDesignElem">
        <pc:chgData name="Helen Seldon" userId="44482247-fa35-40c5-9996-42ff789a3a51" providerId="ADAL" clId="{DDCE8648-6077-41D4-9D7A-54F66CE9F185}" dt="2023-06-13T13:36:34.366" v="586" actId="1076"/>
        <pc:sldMkLst>
          <pc:docMk/>
          <pc:sldMk cId="3835873392" sldId="310"/>
        </pc:sldMkLst>
        <pc:spChg chg="mod">
          <ac:chgData name="Helen Seldon" userId="44482247-fa35-40c5-9996-42ff789a3a51" providerId="ADAL" clId="{DDCE8648-6077-41D4-9D7A-54F66CE9F185}" dt="2023-06-13T13:36:33.256" v="585" actId="122"/>
          <ac:spMkLst>
            <pc:docMk/>
            <pc:sldMk cId="3835873392" sldId="310"/>
            <ac:spMk id="2" creationId="{7DDF81DB-DCA6-28A9-B239-CA5C46E11FB0}"/>
          </ac:spMkLst>
        </pc:spChg>
        <pc:spChg chg="add del mod">
          <ac:chgData name="Helen Seldon" userId="44482247-fa35-40c5-9996-42ff789a3a51" providerId="ADAL" clId="{DDCE8648-6077-41D4-9D7A-54F66CE9F185}" dt="2023-06-13T11:52:27.561" v="12"/>
          <ac:spMkLst>
            <pc:docMk/>
            <pc:sldMk cId="3835873392" sldId="310"/>
            <ac:spMk id="3" creationId="{517605C5-477D-9F28-CDC9-A69675C62500}"/>
          </ac:spMkLst>
        </pc:spChg>
        <pc:spChg chg="add del mod">
          <ac:chgData name="Helen Seldon" userId="44482247-fa35-40c5-9996-42ff789a3a51" providerId="ADAL" clId="{DDCE8648-6077-41D4-9D7A-54F66CE9F185}" dt="2023-06-13T11:52:35.552" v="15"/>
          <ac:spMkLst>
            <pc:docMk/>
            <pc:sldMk cId="3835873392" sldId="310"/>
            <ac:spMk id="4" creationId="{42AF4ED8-77A5-D970-DA80-3B2F7D4FC9E2}"/>
          </ac:spMkLst>
        </pc:spChg>
        <pc:spChg chg="add mod">
          <ac:chgData name="Helen Seldon" userId="44482247-fa35-40c5-9996-42ff789a3a51" providerId="ADAL" clId="{DDCE8648-6077-41D4-9D7A-54F66CE9F185}" dt="2023-06-13T13:36:03.936" v="584" actId="26606"/>
          <ac:spMkLst>
            <pc:docMk/>
            <pc:sldMk cId="3835873392" sldId="310"/>
            <ac:spMk id="5" creationId="{E14D7BDA-6AE1-7569-592A-0AE03550328A}"/>
          </ac:spMkLst>
        </pc:spChg>
        <pc:spChg chg="add mod">
          <ac:chgData name="Helen Seldon" userId="44482247-fa35-40c5-9996-42ff789a3a51" providerId="ADAL" clId="{DDCE8648-6077-41D4-9D7A-54F66CE9F185}" dt="2023-06-13T13:36:03.936" v="584" actId="26606"/>
          <ac:spMkLst>
            <pc:docMk/>
            <pc:sldMk cId="3835873392" sldId="310"/>
            <ac:spMk id="6" creationId="{B07F586D-2694-F607-F69D-A505B4908C1A}"/>
          </ac:spMkLst>
        </pc:spChg>
        <pc:spChg chg="add del">
          <ac:chgData name="Helen Seldon" userId="44482247-fa35-40c5-9996-42ff789a3a51" providerId="ADAL" clId="{DDCE8648-6077-41D4-9D7A-54F66CE9F185}" dt="2023-06-13T11:54:17.913" v="24"/>
          <ac:spMkLst>
            <pc:docMk/>
            <pc:sldMk cId="3835873392" sldId="310"/>
            <ac:spMk id="7" creationId="{32E19AC5-C438-C596-C004-0FE6CE3E8DBE}"/>
          </ac:spMkLst>
        </pc:spChg>
        <pc:spChg chg="add del">
          <ac:chgData name="Helen Seldon" userId="44482247-fa35-40c5-9996-42ff789a3a51" providerId="ADAL" clId="{DDCE8648-6077-41D4-9D7A-54F66CE9F185}" dt="2023-06-13T11:54:17.913" v="24"/>
          <ac:spMkLst>
            <pc:docMk/>
            <pc:sldMk cId="3835873392" sldId="310"/>
            <ac:spMk id="8" creationId="{4FCA83EB-5690-88B4-03C2-29B307C79096}"/>
          </ac:spMkLst>
        </pc:spChg>
        <pc:spChg chg="add del mod">
          <ac:chgData name="Helen Seldon" userId="44482247-fa35-40c5-9996-42ff789a3a51" providerId="ADAL" clId="{DDCE8648-6077-41D4-9D7A-54F66CE9F185}" dt="2023-06-13T11:59:28.025" v="93"/>
          <ac:spMkLst>
            <pc:docMk/>
            <pc:sldMk cId="3835873392" sldId="310"/>
            <ac:spMk id="9" creationId="{8701F4C4-DC3D-7765-63FC-E54E91D46F7B}"/>
          </ac:spMkLst>
        </pc:spChg>
        <pc:spChg chg="add mod">
          <ac:chgData name="Helen Seldon" userId="44482247-fa35-40c5-9996-42ff789a3a51" providerId="ADAL" clId="{DDCE8648-6077-41D4-9D7A-54F66CE9F185}" dt="2023-06-13T13:36:03.936" v="584" actId="26606"/>
          <ac:spMkLst>
            <pc:docMk/>
            <pc:sldMk cId="3835873392" sldId="310"/>
            <ac:spMk id="10" creationId="{90C8B0BB-29EA-8DFA-ED5E-204985BD33BD}"/>
          </ac:spMkLst>
        </pc:spChg>
        <pc:spChg chg="add mod">
          <ac:chgData name="Helen Seldon" userId="44482247-fa35-40c5-9996-42ff789a3a51" providerId="ADAL" clId="{DDCE8648-6077-41D4-9D7A-54F66CE9F185}" dt="2023-06-13T13:36:34.366" v="586" actId="1076"/>
          <ac:spMkLst>
            <pc:docMk/>
            <pc:sldMk cId="3835873392" sldId="310"/>
            <ac:spMk id="11" creationId="{29028E07-EFED-CFD9-CA82-81321CE6824D}"/>
          </ac:spMkLst>
        </pc:spChg>
        <pc:spChg chg="add del mod">
          <ac:chgData name="Helen Seldon" userId="44482247-fa35-40c5-9996-42ff789a3a51" providerId="ADAL" clId="{DDCE8648-6077-41D4-9D7A-54F66CE9F185}" dt="2023-06-13T13:08:41.046" v="388"/>
          <ac:spMkLst>
            <pc:docMk/>
            <pc:sldMk cId="3835873392" sldId="310"/>
            <ac:spMk id="12" creationId="{1AD30706-E9A5-DDAD-D859-24F6130051F5}"/>
          </ac:spMkLst>
        </pc:spChg>
        <pc:spChg chg="add mod">
          <ac:chgData name="Helen Seldon" userId="44482247-fa35-40c5-9996-42ff789a3a51" providerId="ADAL" clId="{DDCE8648-6077-41D4-9D7A-54F66CE9F185}" dt="2023-06-13T13:36:03.936" v="584" actId="26606"/>
          <ac:spMkLst>
            <pc:docMk/>
            <pc:sldMk cId="3835873392" sldId="310"/>
            <ac:spMk id="13" creationId="{88B3441D-DEB6-AA1F-AFD0-5CD006DF5246}"/>
          </ac:spMkLst>
        </pc:spChg>
        <pc:spChg chg="add del">
          <ac:chgData name="Helen Seldon" userId="44482247-fa35-40c5-9996-42ff789a3a51" providerId="ADAL" clId="{DDCE8648-6077-41D4-9D7A-54F66CE9F185}" dt="2023-06-13T13:36:03.936" v="584" actId="26606"/>
          <ac:spMkLst>
            <pc:docMk/>
            <pc:sldMk cId="3835873392" sldId="310"/>
            <ac:spMk id="18" creationId="{907EF6B7-1338-4443-8C46-6A318D952DFD}"/>
          </ac:spMkLst>
        </pc:spChg>
        <pc:spChg chg="add del">
          <ac:chgData name="Helen Seldon" userId="44482247-fa35-40c5-9996-42ff789a3a51" providerId="ADAL" clId="{DDCE8648-6077-41D4-9D7A-54F66CE9F185}" dt="2023-06-13T13:36:03.936" v="584" actId="26606"/>
          <ac:spMkLst>
            <pc:docMk/>
            <pc:sldMk cId="3835873392" sldId="310"/>
            <ac:spMk id="20" creationId="{DAAE4CDD-124C-4DCF-9584-B6033B545DD5}"/>
          </ac:spMkLst>
        </pc:spChg>
        <pc:spChg chg="add del">
          <ac:chgData name="Helen Seldon" userId="44482247-fa35-40c5-9996-42ff789a3a51" providerId="ADAL" clId="{DDCE8648-6077-41D4-9D7A-54F66CE9F185}" dt="2023-06-13T13:36:03.936" v="584" actId="26606"/>
          <ac:spMkLst>
            <pc:docMk/>
            <pc:sldMk cId="3835873392" sldId="310"/>
            <ac:spMk id="22" creationId="{081E4A58-353D-44AE-B2FC-2A74E2E400F7}"/>
          </ac:spMkLst>
        </pc:spChg>
        <pc:picChg chg="add del">
          <ac:chgData name="Helen Seldon" userId="44482247-fa35-40c5-9996-42ff789a3a51" providerId="ADAL" clId="{DDCE8648-6077-41D4-9D7A-54F66CE9F185}" dt="2023-06-13T11:54:17.913" v="24"/>
          <ac:picMkLst>
            <pc:docMk/>
            <pc:sldMk cId="3835873392" sldId="310"/>
            <ac:picMk id="1025" creationId="{AA73498F-EBE2-266E-2114-A6E57CF4E0D5}"/>
          </ac:picMkLst>
        </pc:picChg>
      </pc:sldChg>
      <pc:sldChg chg="new del">
        <pc:chgData name="Helen Seldon" userId="44482247-fa35-40c5-9996-42ff789a3a51" providerId="ADAL" clId="{DDCE8648-6077-41D4-9D7A-54F66CE9F185}" dt="2023-06-13T11:50:47.170" v="2" actId="680"/>
        <pc:sldMkLst>
          <pc:docMk/>
          <pc:sldMk cId="518870011" sldId="31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4010CBA8-CDD3-41F8-962D-77DB054470F8}"/>
              </a:ext>
            </a:extLst>
          </p:cNvPr>
          <p:cNvSpPr>
            <a:spLocks noGrp="1" noChangeArrowheads="1"/>
          </p:cNvSpPr>
          <p:nvPr>
            <p:ph type="hdr" sz="quarter"/>
          </p:nvPr>
        </p:nvSpPr>
        <p:spPr bwMode="auto">
          <a:xfrm>
            <a:off x="0"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38915" name="Rectangle 3">
            <a:extLst>
              <a:ext uri="{FF2B5EF4-FFF2-40B4-BE49-F238E27FC236}">
                <a16:creationId xmlns:a16="http://schemas.microsoft.com/office/drawing/2014/main" id="{9FD0711D-7526-477B-B703-4462FD2DA4CF}"/>
              </a:ext>
            </a:extLst>
          </p:cNvPr>
          <p:cNvSpPr>
            <a:spLocks noGrp="1" noChangeArrowheads="1"/>
          </p:cNvSpPr>
          <p:nvPr>
            <p:ph type="dt" sz="quarter" idx="1"/>
          </p:nvPr>
        </p:nvSpPr>
        <p:spPr bwMode="auto">
          <a:xfrm>
            <a:off x="3852175"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algn="r" defTabSz="944752" eaLnBrk="1" hangingPunct="1">
              <a:defRPr sz="1200">
                <a:latin typeface="Arial" charset="0"/>
              </a:defRPr>
            </a:lvl1pPr>
          </a:lstStyle>
          <a:p>
            <a:pPr>
              <a:defRPr/>
            </a:pPr>
            <a:endParaRPr lang="en-GB"/>
          </a:p>
        </p:txBody>
      </p:sp>
      <p:sp>
        <p:nvSpPr>
          <p:cNvPr id="38916" name="Rectangle 4">
            <a:extLst>
              <a:ext uri="{FF2B5EF4-FFF2-40B4-BE49-F238E27FC236}">
                <a16:creationId xmlns:a16="http://schemas.microsoft.com/office/drawing/2014/main" id="{EE74FB9C-986E-4294-8DCA-3898A21610D3}"/>
              </a:ext>
            </a:extLst>
          </p:cNvPr>
          <p:cNvSpPr>
            <a:spLocks noGrp="1" noChangeArrowheads="1"/>
          </p:cNvSpPr>
          <p:nvPr>
            <p:ph type="ftr" sz="quarter" idx="2"/>
          </p:nvPr>
        </p:nvSpPr>
        <p:spPr bwMode="auto">
          <a:xfrm>
            <a:off x="0"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38917" name="Rectangle 5">
            <a:extLst>
              <a:ext uri="{FF2B5EF4-FFF2-40B4-BE49-F238E27FC236}">
                <a16:creationId xmlns:a16="http://schemas.microsoft.com/office/drawing/2014/main" id="{33DC3FE4-D12B-4806-B388-08838D3C03AC}"/>
              </a:ext>
            </a:extLst>
          </p:cNvPr>
          <p:cNvSpPr>
            <a:spLocks noGrp="1" noChangeArrowheads="1"/>
          </p:cNvSpPr>
          <p:nvPr>
            <p:ph type="sldNum" sz="quarter" idx="3"/>
          </p:nvPr>
        </p:nvSpPr>
        <p:spPr bwMode="auto">
          <a:xfrm>
            <a:off x="3852175"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algn="r" defTabSz="944752" eaLnBrk="1" hangingPunct="1">
              <a:defRPr sz="1200"/>
            </a:lvl1pPr>
          </a:lstStyle>
          <a:p>
            <a:pPr>
              <a:defRPr/>
            </a:pPr>
            <a:fld id="{71C24F1E-87B4-48A2-ADE7-B20D2DBAC57C}"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AFB12DAD-1DAB-45AE-B3A5-A19447AB6C76}"/>
              </a:ext>
            </a:extLst>
          </p:cNvPr>
          <p:cNvSpPr>
            <a:spLocks noGrp="1" noChangeArrowheads="1"/>
          </p:cNvSpPr>
          <p:nvPr>
            <p:ph type="hdr" sz="quarter"/>
          </p:nvPr>
        </p:nvSpPr>
        <p:spPr bwMode="auto">
          <a:xfrm>
            <a:off x="0"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4099" name="Rectangle 3">
            <a:extLst>
              <a:ext uri="{FF2B5EF4-FFF2-40B4-BE49-F238E27FC236}">
                <a16:creationId xmlns:a16="http://schemas.microsoft.com/office/drawing/2014/main" id="{E6E21774-F1D4-436C-888D-B360D35D3861}"/>
              </a:ext>
            </a:extLst>
          </p:cNvPr>
          <p:cNvSpPr>
            <a:spLocks noGrp="1" noChangeArrowheads="1"/>
          </p:cNvSpPr>
          <p:nvPr>
            <p:ph type="dt" idx="1"/>
          </p:nvPr>
        </p:nvSpPr>
        <p:spPr bwMode="auto">
          <a:xfrm>
            <a:off x="3852175" y="0"/>
            <a:ext cx="2945501" cy="495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lvl1pPr algn="r" defTabSz="944752" eaLnBrk="1" hangingPunct="1">
              <a:defRPr sz="1200">
                <a:latin typeface="Arial" charset="0"/>
              </a:defRPr>
            </a:lvl1pPr>
          </a:lstStyle>
          <a:p>
            <a:pPr>
              <a:defRPr/>
            </a:pPr>
            <a:endParaRPr lang="en-GB"/>
          </a:p>
        </p:txBody>
      </p:sp>
      <p:sp>
        <p:nvSpPr>
          <p:cNvPr id="2052" name="Rectangle 4">
            <a:extLst>
              <a:ext uri="{FF2B5EF4-FFF2-40B4-BE49-F238E27FC236}">
                <a16:creationId xmlns:a16="http://schemas.microsoft.com/office/drawing/2014/main" id="{C2D3BEE6-775B-407F-B608-C28E4FBD7234}"/>
              </a:ext>
            </a:extLst>
          </p:cNvPr>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a:extLst>
              <a:ext uri="{FF2B5EF4-FFF2-40B4-BE49-F238E27FC236}">
                <a16:creationId xmlns:a16="http://schemas.microsoft.com/office/drawing/2014/main" id="{FADE20CE-26E7-40E0-A2CA-40396FF34DF2}"/>
              </a:ext>
            </a:extLst>
          </p:cNvPr>
          <p:cNvSpPr>
            <a:spLocks noGrp="1" noChangeArrowheads="1"/>
          </p:cNvSpPr>
          <p:nvPr>
            <p:ph type="body" sz="quarter" idx="3"/>
          </p:nvPr>
        </p:nvSpPr>
        <p:spPr bwMode="auto">
          <a:xfrm>
            <a:off x="679609" y="4716383"/>
            <a:ext cx="5440046" cy="4468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102" name="Rectangle 6">
            <a:extLst>
              <a:ext uri="{FF2B5EF4-FFF2-40B4-BE49-F238E27FC236}">
                <a16:creationId xmlns:a16="http://schemas.microsoft.com/office/drawing/2014/main" id="{676988A6-45D8-4495-B7DD-F9F923472A6E}"/>
              </a:ext>
            </a:extLst>
          </p:cNvPr>
          <p:cNvSpPr>
            <a:spLocks noGrp="1" noChangeArrowheads="1"/>
          </p:cNvSpPr>
          <p:nvPr>
            <p:ph type="ftr" sz="quarter" idx="4"/>
          </p:nvPr>
        </p:nvSpPr>
        <p:spPr bwMode="auto">
          <a:xfrm>
            <a:off x="0"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defTabSz="944752" eaLnBrk="1" hangingPunct="1">
              <a:defRPr sz="1200">
                <a:latin typeface="Arial" charset="0"/>
              </a:defRPr>
            </a:lvl1pPr>
          </a:lstStyle>
          <a:p>
            <a:pPr>
              <a:defRPr/>
            </a:pPr>
            <a:endParaRPr lang="en-GB"/>
          </a:p>
        </p:txBody>
      </p:sp>
      <p:sp>
        <p:nvSpPr>
          <p:cNvPr id="4103" name="Rectangle 7">
            <a:extLst>
              <a:ext uri="{FF2B5EF4-FFF2-40B4-BE49-F238E27FC236}">
                <a16:creationId xmlns:a16="http://schemas.microsoft.com/office/drawing/2014/main" id="{8CFE22B2-2C00-4753-AD0B-E557701BA576}"/>
              </a:ext>
            </a:extLst>
          </p:cNvPr>
          <p:cNvSpPr>
            <a:spLocks noGrp="1" noChangeArrowheads="1"/>
          </p:cNvSpPr>
          <p:nvPr>
            <p:ph type="sldNum" sz="quarter" idx="5"/>
          </p:nvPr>
        </p:nvSpPr>
        <p:spPr bwMode="auto">
          <a:xfrm>
            <a:off x="3852175" y="9431179"/>
            <a:ext cx="2945501" cy="497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495" tIns="47247" rIns="94495" bIns="47247" numCol="1" anchor="b" anchorCtr="0" compatLnSpc="1">
            <a:prstTxWarp prst="textNoShape">
              <a:avLst/>
            </a:prstTxWarp>
          </a:bodyPr>
          <a:lstStyle>
            <a:lvl1pPr algn="r" defTabSz="944752" eaLnBrk="1" hangingPunct="1">
              <a:defRPr sz="1200"/>
            </a:lvl1pPr>
          </a:lstStyle>
          <a:p>
            <a:pPr>
              <a:defRPr/>
            </a:pPr>
            <a:fld id="{CA087C90-6E56-4C1D-8E75-D00291707DD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FD07A2CF-FB44-4502-9B30-A61608D2ADB4}"/>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6AAC978F-308A-46E2-86E0-45D6F196C76E}"/>
              </a:ext>
            </a:extLst>
          </p:cNvPr>
          <p:cNvSpPr>
            <a:spLocks noGrp="1" noChangeArrowheads="1"/>
          </p:cNvSpPr>
          <p:nvPr>
            <p:ph type="body" idx="1"/>
          </p:nvPr>
        </p:nvSpPr>
        <p:spPr>
          <a:noFill/>
        </p:spPr>
        <p:txBody>
          <a:bodyPr/>
          <a:lstStyle/>
          <a:p>
            <a:r>
              <a:rPr lang="en-GB" altLang="en-US">
                <a:latin typeface="Arial" panose="020B0604020202020204" pitchFamily="34" charset="0"/>
              </a:rPr>
              <a:t>HW </a:t>
            </a:r>
          </a:p>
          <a:p>
            <a:r>
              <a:rPr lang="en-GB" altLang="en-US">
                <a:latin typeface="Arial" panose="020B0604020202020204" pitchFamily="34" charset="0"/>
              </a:rPr>
              <a:t>Trouser gate! </a:t>
            </a:r>
          </a:p>
        </p:txBody>
      </p:sp>
      <p:sp>
        <p:nvSpPr>
          <p:cNvPr id="22532" name="Slide Number Placeholder 3">
            <a:extLst>
              <a:ext uri="{FF2B5EF4-FFF2-40B4-BE49-F238E27FC236}">
                <a16:creationId xmlns:a16="http://schemas.microsoft.com/office/drawing/2014/main" id="{B1B4BCE5-5C18-4C98-AA86-4DA8283A759D}"/>
              </a:ext>
            </a:extLst>
          </p:cNvPr>
          <p:cNvSpPr>
            <a:spLocks noGrp="1"/>
          </p:cNvSpPr>
          <p:nvPr>
            <p:ph type="sldNum" sz="quarter" idx="5"/>
          </p:nvPr>
        </p:nvSpPr>
        <p:spPr>
          <a:noFill/>
        </p:spPr>
        <p:txBody>
          <a:bodyPr/>
          <a:lstStyle>
            <a:lvl1pPr defTabSz="944752">
              <a:defRPr>
                <a:solidFill>
                  <a:schemeClr val="tx1"/>
                </a:solidFill>
                <a:latin typeface="Arial" panose="020B0604020202020204" pitchFamily="34" charset="0"/>
              </a:defRPr>
            </a:lvl1pPr>
            <a:lvl2pPr marL="743099" indent="-285807" defTabSz="944752">
              <a:defRPr>
                <a:solidFill>
                  <a:schemeClr val="tx1"/>
                </a:solidFill>
                <a:latin typeface="Arial" panose="020B0604020202020204" pitchFamily="34" charset="0"/>
              </a:defRPr>
            </a:lvl2pPr>
            <a:lvl3pPr marL="1143229" indent="-228646" defTabSz="944752">
              <a:defRPr>
                <a:solidFill>
                  <a:schemeClr val="tx1"/>
                </a:solidFill>
                <a:latin typeface="Arial" panose="020B0604020202020204" pitchFamily="34" charset="0"/>
              </a:defRPr>
            </a:lvl3pPr>
            <a:lvl4pPr marL="1600520" indent="-228646" defTabSz="944752">
              <a:defRPr>
                <a:solidFill>
                  <a:schemeClr val="tx1"/>
                </a:solidFill>
                <a:latin typeface="Arial" panose="020B0604020202020204" pitchFamily="34" charset="0"/>
              </a:defRPr>
            </a:lvl4pPr>
            <a:lvl5pPr marL="2057811" indent="-228646" defTabSz="944752">
              <a:defRPr>
                <a:solidFill>
                  <a:schemeClr val="tx1"/>
                </a:solidFill>
                <a:latin typeface="Arial" panose="020B0604020202020204" pitchFamily="34" charset="0"/>
              </a:defRPr>
            </a:lvl5pPr>
            <a:lvl6pPr marL="2515103" indent="-228646" defTabSz="944752" eaLnBrk="0" fontAlgn="base" hangingPunct="0">
              <a:spcBef>
                <a:spcPct val="0"/>
              </a:spcBef>
              <a:spcAft>
                <a:spcPct val="0"/>
              </a:spcAft>
              <a:defRPr>
                <a:solidFill>
                  <a:schemeClr val="tx1"/>
                </a:solidFill>
                <a:latin typeface="Arial" panose="020B0604020202020204" pitchFamily="34" charset="0"/>
              </a:defRPr>
            </a:lvl6pPr>
            <a:lvl7pPr marL="2972394" indent="-228646" defTabSz="944752" eaLnBrk="0" fontAlgn="base" hangingPunct="0">
              <a:spcBef>
                <a:spcPct val="0"/>
              </a:spcBef>
              <a:spcAft>
                <a:spcPct val="0"/>
              </a:spcAft>
              <a:defRPr>
                <a:solidFill>
                  <a:schemeClr val="tx1"/>
                </a:solidFill>
                <a:latin typeface="Arial" panose="020B0604020202020204" pitchFamily="34" charset="0"/>
              </a:defRPr>
            </a:lvl7pPr>
            <a:lvl8pPr marL="3429686" indent="-228646" defTabSz="944752" eaLnBrk="0" fontAlgn="base" hangingPunct="0">
              <a:spcBef>
                <a:spcPct val="0"/>
              </a:spcBef>
              <a:spcAft>
                <a:spcPct val="0"/>
              </a:spcAft>
              <a:defRPr>
                <a:solidFill>
                  <a:schemeClr val="tx1"/>
                </a:solidFill>
                <a:latin typeface="Arial" panose="020B0604020202020204" pitchFamily="34" charset="0"/>
              </a:defRPr>
            </a:lvl8pPr>
            <a:lvl9pPr marL="3886977" indent="-228646" defTabSz="944752" eaLnBrk="0" fontAlgn="base" hangingPunct="0">
              <a:spcBef>
                <a:spcPct val="0"/>
              </a:spcBef>
              <a:spcAft>
                <a:spcPct val="0"/>
              </a:spcAft>
              <a:defRPr>
                <a:solidFill>
                  <a:schemeClr val="tx1"/>
                </a:solidFill>
                <a:latin typeface="Arial" panose="020B0604020202020204" pitchFamily="34" charset="0"/>
              </a:defRPr>
            </a:lvl9pPr>
          </a:lstStyle>
          <a:p>
            <a:fld id="{F1CE96AA-08FA-4DA7-BC6C-6CFA1B3EB607}" type="slidenum">
              <a:rPr lang="en-GB" altLang="en-US" smtClean="0"/>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FD07A2CF-FB44-4502-9B30-A61608D2ADB4}"/>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6AAC978F-308A-46E2-86E0-45D6F196C76E}"/>
              </a:ext>
            </a:extLst>
          </p:cNvPr>
          <p:cNvSpPr>
            <a:spLocks noGrp="1" noChangeArrowheads="1"/>
          </p:cNvSpPr>
          <p:nvPr>
            <p:ph type="body" idx="1"/>
          </p:nvPr>
        </p:nvSpPr>
        <p:spPr>
          <a:noFill/>
        </p:spPr>
        <p:txBody>
          <a:bodyPr/>
          <a:lstStyle/>
          <a:p>
            <a:r>
              <a:rPr lang="en-GB" altLang="en-US">
                <a:latin typeface="Arial" panose="020B0604020202020204" pitchFamily="34" charset="0"/>
              </a:rPr>
              <a:t>HW </a:t>
            </a:r>
          </a:p>
          <a:p>
            <a:r>
              <a:rPr lang="en-GB" altLang="en-US">
                <a:latin typeface="Arial" panose="020B0604020202020204" pitchFamily="34" charset="0"/>
              </a:rPr>
              <a:t>Trouser gate! </a:t>
            </a:r>
          </a:p>
        </p:txBody>
      </p:sp>
      <p:sp>
        <p:nvSpPr>
          <p:cNvPr id="22532" name="Slide Number Placeholder 3">
            <a:extLst>
              <a:ext uri="{FF2B5EF4-FFF2-40B4-BE49-F238E27FC236}">
                <a16:creationId xmlns:a16="http://schemas.microsoft.com/office/drawing/2014/main" id="{B1B4BCE5-5C18-4C98-AA86-4DA8283A759D}"/>
              </a:ext>
            </a:extLst>
          </p:cNvPr>
          <p:cNvSpPr>
            <a:spLocks noGrp="1"/>
          </p:cNvSpPr>
          <p:nvPr>
            <p:ph type="sldNum" sz="quarter" idx="5"/>
          </p:nvPr>
        </p:nvSpPr>
        <p:spPr>
          <a:noFill/>
        </p:spPr>
        <p:txBody>
          <a:bodyPr/>
          <a:lstStyle>
            <a:lvl1pPr defTabSz="944752">
              <a:defRPr>
                <a:solidFill>
                  <a:schemeClr val="tx1"/>
                </a:solidFill>
                <a:latin typeface="Arial" panose="020B0604020202020204" pitchFamily="34" charset="0"/>
              </a:defRPr>
            </a:lvl1pPr>
            <a:lvl2pPr marL="743099" indent="-285807" defTabSz="944752">
              <a:defRPr>
                <a:solidFill>
                  <a:schemeClr val="tx1"/>
                </a:solidFill>
                <a:latin typeface="Arial" panose="020B0604020202020204" pitchFamily="34" charset="0"/>
              </a:defRPr>
            </a:lvl2pPr>
            <a:lvl3pPr marL="1143229" indent="-228646" defTabSz="944752">
              <a:defRPr>
                <a:solidFill>
                  <a:schemeClr val="tx1"/>
                </a:solidFill>
                <a:latin typeface="Arial" panose="020B0604020202020204" pitchFamily="34" charset="0"/>
              </a:defRPr>
            </a:lvl3pPr>
            <a:lvl4pPr marL="1600520" indent="-228646" defTabSz="944752">
              <a:defRPr>
                <a:solidFill>
                  <a:schemeClr val="tx1"/>
                </a:solidFill>
                <a:latin typeface="Arial" panose="020B0604020202020204" pitchFamily="34" charset="0"/>
              </a:defRPr>
            </a:lvl4pPr>
            <a:lvl5pPr marL="2057811" indent="-228646" defTabSz="944752">
              <a:defRPr>
                <a:solidFill>
                  <a:schemeClr val="tx1"/>
                </a:solidFill>
                <a:latin typeface="Arial" panose="020B0604020202020204" pitchFamily="34" charset="0"/>
              </a:defRPr>
            </a:lvl5pPr>
            <a:lvl6pPr marL="2515103" indent="-228646" defTabSz="944752" eaLnBrk="0" fontAlgn="base" hangingPunct="0">
              <a:spcBef>
                <a:spcPct val="0"/>
              </a:spcBef>
              <a:spcAft>
                <a:spcPct val="0"/>
              </a:spcAft>
              <a:defRPr>
                <a:solidFill>
                  <a:schemeClr val="tx1"/>
                </a:solidFill>
                <a:latin typeface="Arial" panose="020B0604020202020204" pitchFamily="34" charset="0"/>
              </a:defRPr>
            </a:lvl6pPr>
            <a:lvl7pPr marL="2972394" indent="-228646" defTabSz="944752" eaLnBrk="0" fontAlgn="base" hangingPunct="0">
              <a:spcBef>
                <a:spcPct val="0"/>
              </a:spcBef>
              <a:spcAft>
                <a:spcPct val="0"/>
              </a:spcAft>
              <a:defRPr>
                <a:solidFill>
                  <a:schemeClr val="tx1"/>
                </a:solidFill>
                <a:latin typeface="Arial" panose="020B0604020202020204" pitchFamily="34" charset="0"/>
              </a:defRPr>
            </a:lvl7pPr>
            <a:lvl8pPr marL="3429686" indent="-228646" defTabSz="944752" eaLnBrk="0" fontAlgn="base" hangingPunct="0">
              <a:spcBef>
                <a:spcPct val="0"/>
              </a:spcBef>
              <a:spcAft>
                <a:spcPct val="0"/>
              </a:spcAft>
              <a:defRPr>
                <a:solidFill>
                  <a:schemeClr val="tx1"/>
                </a:solidFill>
                <a:latin typeface="Arial" panose="020B0604020202020204" pitchFamily="34" charset="0"/>
              </a:defRPr>
            </a:lvl8pPr>
            <a:lvl9pPr marL="3886977" indent="-228646" defTabSz="944752" eaLnBrk="0" fontAlgn="base" hangingPunct="0">
              <a:spcBef>
                <a:spcPct val="0"/>
              </a:spcBef>
              <a:spcAft>
                <a:spcPct val="0"/>
              </a:spcAft>
              <a:defRPr>
                <a:solidFill>
                  <a:schemeClr val="tx1"/>
                </a:solidFill>
                <a:latin typeface="Arial" panose="020B0604020202020204" pitchFamily="34" charset="0"/>
              </a:defRPr>
            </a:lvl9pPr>
          </a:lstStyle>
          <a:p>
            <a:fld id="{F1CE96AA-08FA-4DA7-BC6C-6CFA1B3EB607}" type="slidenum">
              <a:rPr lang="en-GB" altLang="en-US" smtClean="0"/>
              <a:pPr/>
              <a:t>2</a:t>
            </a:fld>
            <a:endParaRPr lang="en-GB" altLang="en-US"/>
          </a:p>
        </p:txBody>
      </p:sp>
    </p:spTree>
    <p:extLst>
      <p:ext uri="{BB962C8B-B14F-4D97-AF65-F5344CB8AC3E}">
        <p14:creationId xmlns:p14="http://schemas.microsoft.com/office/powerpoint/2010/main" val="3060787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ECBF4-8B2C-ED3C-195B-79D584BDF9B0}"/>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0FE5636D-3E1F-75C9-40BA-825A4CBF2D0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CFAE421-6ED9-EA25-63B8-F6E4421E298F}"/>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7C7D5B23-CF95-51ED-B574-9AF147DC0E2B}"/>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CD9F4A95-B4D8-3A0B-3E0B-503DE84B752F}"/>
              </a:ext>
            </a:extLst>
          </p:cNvPr>
          <p:cNvSpPr>
            <a:spLocks noGrp="1"/>
          </p:cNvSpPr>
          <p:nvPr>
            <p:ph type="sldNum" sz="quarter" idx="12"/>
          </p:nvPr>
        </p:nvSpPr>
        <p:spPr/>
        <p:txBody>
          <a:bodyPr/>
          <a:lstStyle/>
          <a:p>
            <a:pPr>
              <a:defRPr/>
            </a:pPr>
            <a:fld id="{85480B38-4CD0-4122-A940-B69DCE02815E}" type="slidenum">
              <a:rPr lang="en-GB" altLang="en-US" smtClean="0"/>
              <a:pPr>
                <a:defRPr/>
              </a:pPr>
              <a:t>‹#›</a:t>
            </a:fld>
            <a:endParaRPr lang="en-GB" altLang="en-US"/>
          </a:p>
        </p:txBody>
      </p:sp>
    </p:spTree>
    <p:extLst>
      <p:ext uri="{BB962C8B-B14F-4D97-AF65-F5344CB8AC3E}">
        <p14:creationId xmlns:p14="http://schemas.microsoft.com/office/powerpoint/2010/main" val="247229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55ED9-641F-0989-5593-A900BEF1ACD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1F4922-C604-C7A8-621A-E72AD99A1F4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D55501-A00F-E3AA-5202-D6BBA2DF1D9A}"/>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EB2D4032-7AD3-2453-507A-5A47EDD0AFF0}"/>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29E89E04-87AC-D58F-CCD3-D72EEDB49476}"/>
              </a:ext>
            </a:extLst>
          </p:cNvPr>
          <p:cNvSpPr>
            <a:spLocks noGrp="1"/>
          </p:cNvSpPr>
          <p:nvPr>
            <p:ph type="sldNum" sz="quarter" idx="12"/>
          </p:nvPr>
        </p:nvSpPr>
        <p:spPr/>
        <p:txBody>
          <a:bodyPr/>
          <a:lstStyle/>
          <a:p>
            <a:pPr>
              <a:defRPr/>
            </a:pPr>
            <a:fld id="{99196642-D108-457B-A2DE-19D02583B424}" type="slidenum">
              <a:rPr lang="en-GB" altLang="en-US" smtClean="0"/>
              <a:pPr>
                <a:defRPr/>
              </a:pPr>
              <a:t>‹#›</a:t>
            </a:fld>
            <a:endParaRPr lang="en-GB" altLang="en-US"/>
          </a:p>
        </p:txBody>
      </p:sp>
    </p:spTree>
    <p:extLst>
      <p:ext uri="{BB962C8B-B14F-4D97-AF65-F5344CB8AC3E}">
        <p14:creationId xmlns:p14="http://schemas.microsoft.com/office/powerpoint/2010/main" val="3949183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16407-4C03-E8E3-D7EB-711754301329}"/>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CB137AE-B482-A866-C0D9-87D307288B1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2FB1912-6DB1-608A-4076-09EF20D42FCC}"/>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4DE22FDF-6395-9B48-C6CF-74785B8D66C5}"/>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0D871E98-01A9-A360-443B-BB11BF972EBC}"/>
              </a:ext>
            </a:extLst>
          </p:cNvPr>
          <p:cNvSpPr>
            <a:spLocks noGrp="1"/>
          </p:cNvSpPr>
          <p:nvPr>
            <p:ph type="sldNum" sz="quarter" idx="12"/>
          </p:nvPr>
        </p:nvSpPr>
        <p:spPr/>
        <p:txBody>
          <a:bodyPr/>
          <a:lstStyle/>
          <a:p>
            <a:pPr>
              <a:defRPr/>
            </a:pPr>
            <a:fld id="{DE98AD04-6AB3-4406-8E7C-CCC7D2C28C40}" type="slidenum">
              <a:rPr lang="en-GB" altLang="en-US" smtClean="0"/>
              <a:pPr>
                <a:defRPr/>
              </a:pPr>
              <a:t>‹#›</a:t>
            </a:fld>
            <a:endParaRPr lang="en-GB" altLang="en-US"/>
          </a:p>
        </p:txBody>
      </p:sp>
    </p:spTree>
    <p:extLst>
      <p:ext uri="{BB962C8B-B14F-4D97-AF65-F5344CB8AC3E}">
        <p14:creationId xmlns:p14="http://schemas.microsoft.com/office/powerpoint/2010/main" val="14553968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CAF63-D882-BBD8-AE9F-8A7BD43B58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B07B3E-0296-042B-FAE4-2A0D7AF96A98}"/>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080EFC9-BC35-FE05-FF02-98470B37C685}"/>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A51E6CE-DFE0-0D5D-5A11-EF0CF4B53CD3}"/>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7871B913-1330-9F7D-CD1F-C1737101CAC1}"/>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353B23B9-CDE1-DD81-AEE5-8350BA2643E2}"/>
              </a:ext>
            </a:extLst>
          </p:cNvPr>
          <p:cNvSpPr>
            <a:spLocks noGrp="1"/>
          </p:cNvSpPr>
          <p:nvPr>
            <p:ph type="sldNum" sz="quarter" idx="12"/>
          </p:nvPr>
        </p:nvSpPr>
        <p:spPr/>
        <p:txBody>
          <a:bodyPr/>
          <a:lstStyle/>
          <a:p>
            <a:pPr>
              <a:defRPr/>
            </a:pPr>
            <a:fld id="{44721E77-E0A5-4073-9C4B-06FD69186790}" type="slidenum">
              <a:rPr lang="en-GB" altLang="en-US" smtClean="0"/>
              <a:pPr>
                <a:defRPr/>
              </a:pPr>
              <a:t>‹#›</a:t>
            </a:fld>
            <a:endParaRPr lang="en-GB" altLang="en-US"/>
          </a:p>
        </p:txBody>
      </p:sp>
    </p:spTree>
    <p:extLst>
      <p:ext uri="{BB962C8B-B14F-4D97-AF65-F5344CB8AC3E}">
        <p14:creationId xmlns:p14="http://schemas.microsoft.com/office/powerpoint/2010/main" val="36519837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C13D2-086E-84CA-6232-368767E1224A}"/>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D3C248-4901-4FCA-F2B3-4AB53FC93AEE}"/>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DC574AA3-EE35-FE91-B755-EB5102349D68}"/>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55BD924-F367-5080-18A7-D2C0D31F37D6}"/>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3DCA2003-71FB-9EB5-00AC-E925A54673FF}"/>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BA87FEA-E6DB-5737-9E63-467C4C44FA13}"/>
              </a:ext>
            </a:extLst>
          </p:cNvPr>
          <p:cNvSpPr>
            <a:spLocks noGrp="1"/>
          </p:cNvSpPr>
          <p:nvPr>
            <p:ph type="dt" sz="half" idx="10"/>
          </p:nvPr>
        </p:nvSpPr>
        <p:spPr/>
        <p:txBody>
          <a:bodyPr/>
          <a:lstStyle/>
          <a:p>
            <a:pPr>
              <a:defRPr/>
            </a:pPr>
            <a:endParaRPr lang="en-GB"/>
          </a:p>
        </p:txBody>
      </p:sp>
      <p:sp>
        <p:nvSpPr>
          <p:cNvPr id="8" name="Footer Placeholder 7">
            <a:extLst>
              <a:ext uri="{FF2B5EF4-FFF2-40B4-BE49-F238E27FC236}">
                <a16:creationId xmlns:a16="http://schemas.microsoft.com/office/drawing/2014/main" id="{8E751FB7-FC94-8553-CD6E-EA4B81827647}"/>
              </a:ext>
            </a:extLst>
          </p:cNvPr>
          <p:cNvSpPr>
            <a:spLocks noGrp="1"/>
          </p:cNvSpPr>
          <p:nvPr>
            <p:ph type="ftr" sz="quarter" idx="11"/>
          </p:nvPr>
        </p:nvSpPr>
        <p:spPr/>
        <p:txBody>
          <a:bodyPr/>
          <a:lstStyle/>
          <a:p>
            <a:pPr>
              <a:defRPr/>
            </a:pPr>
            <a:endParaRPr lang="en-GB"/>
          </a:p>
        </p:txBody>
      </p:sp>
      <p:sp>
        <p:nvSpPr>
          <p:cNvPr id="9" name="Slide Number Placeholder 8">
            <a:extLst>
              <a:ext uri="{FF2B5EF4-FFF2-40B4-BE49-F238E27FC236}">
                <a16:creationId xmlns:a16="http://schemas.microsoft.com/office/drawing/2014/main" id="{D7A9FCD2-49AD-EB39-EBA8-F09424A2C05A}"/>
              </a:ext>
            </a:extLst>
          </p:cNvPr>
          <p:cNvSpPr>
            <a:spLocks noGrp="1"/>
          </p:cNvSpPr>
          <p:nvPr>
            <p:ph type="sldNum" sz="quarter" idx="12"/>
          </p:nvPr>
        </p:nvSpPr>
        <p:spPr/>
        <p:txBody>
          <a:bodyPr/>
          <a:lstStyle/>
          <a:p>
            <a:pPr>
              <a:defRPr/>
            </a:pPr>
            <a:fld id="{695ACC0D-0B12-4B10-9AE1-A4065533B420}" type="slidenum">
              <a:rPr lang="en-GB" altLang="en-US" smtClean="0"/>
              <a:pPr>
                <a:defRPr/>
              </a:pPr>
              <a:t>‹#›</a:t>
            </a:fld>
            <a:endParaRPr lang="en-GB" altLang="en-US"/>
          </a:p>
        </p:txBody>
      </p:sp>
    </p:spTree>
    <p:extLst>
      <p:ext uri="{BB962C8B-B14F-4D97-AF65-F5344CB8AC3E}">
        <p14:creationId xmlns:p14="http://schemas.microsoft.com/office/powerpoint/2010/main" val="3090120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B9B57-9971-02F5-33EF-DDA9773CFB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FAA199D-C23C-4B67-8DAE-58A797B9D230}"/>
              </a:ext>
            </a:extLst>
          </p:cNvPr>
          <p:cNvSpPr>
            <a:spLocks noGrp="1"/>
          </p:cNvSpPr>
          <p:nvPr>
            <p:ph type="dt" sz="half" idx="10"/>
          </p:nvPr>
        </p:nvSpPr>
        <p:spPr/>
        <p:txBody>
          <a:bodyPr/>
          <a:lstStyle/>
          <a:p>
            <a:pPr>
              <a:defRPr/>
            </a:pPr>
            <a:endParaRPr lang="en-GB"/>
          </a:p>
        </p:txBody>
      </p:sp>
      <p:sp>
        <p:nvSpPr>
          <p:cNvPr id="4" name="Footer Placeholder 3">
            <a:extLst>
              <a:ext uri="{FF2B5EF4-FFF2-40B4-BE49-F238E27FC236}">
                <a16:creationId xmlns:a16="http://schemas.microsoft.com/office/drawing/2014/main" id="{F66850FA-F309-1A2D-9BB3-8A04F2E3AC46}"/>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240ED7CB-5708-D9A9-131E-FC3E02FD9D2F}"/>
              </a:ext>
            </a:extLst>
          </p:cNvPr>
          <p:cNvSpPr>
            <a:spLocks noGrp="1"/>
          </p:cNvSpPr>
          <p:nvPr>
            <p:ph type="sldNum" sz="quarter" idx="12"/>
          </p:nvPr>
        </p:nvSpPr>
        <p:spPr/>
        <p:txBody>
          <a:bodyPr/>
          <a:lstStyle/>
          <a:p>
            <a:pPr>
              <a:defRPr/>
            </a:pPr>
            <a:fld id="{4BDE883D-9AFB-40F2-B81B-311648423218}" type="slidenum">
              <a:rPr lang="en-GB" altLang="en-US" smtClean="0"/>
              <a:pPr>
                <a:defRPr/>
              </a:pPr>
              <a:t>‹#›</a:t>
            </a:fld>
            <a:endParaRPr lang="en-GB" altLang="en-US"/>
          </a:p>
        </p:txBody>
      </p:sp>
    </p:spTree>
    <p:extLst>
      <p:ext uri="{BB962C8B-B14F-4D97-AF65-F5344CB8AC3E}">
        <p14:creationId xmlns:p14="http://schemas.microsoft.com/office/powerpoint/2010/main" val="3029615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9FEC0A0-8638-1CFB-EC76-20CFA50C7E0C}"/>
              </a:ext>
            </a:extLst>
          </p:cNvPr>
          <p:cNvSpPr>
            <a:spLocks noGrp="1"/>
          </p:cNvSpPr>
          <p:nvPr>
            <p:ph type="dt" sz="half" idx="10"/>
          </p:nvPr>
        </p:nvSpPr>
        <p:spPr/>
        <p:txBody>
          <a:bodyPr/>
          <a:lstStyle/>
          <a:p>
            <a:pPr>
              <a:defRPr/>
            </a:pPr>
            <a:endParaRPr lang="en-GB"/>
          </a:p>
        </p:txBody>
      </p:sp>
      <p:sp>
        <p:nvSpPr>
          <p:cNvPr id="3" name="Footer Placeholder 2">
            <a:extLst>
              <a:ext uri="{FF2B5EF4-FFF2-40B4-BE49-F238E27FC236}">
                <a16:creationId xmlns:a16="http://schemas.microsoft.com/office/drawing/2014/main" id="{2391DE0C-7509-E638-8DBD-D3580474BB87}"/>
              </a:ext>
            </a:extLst>
          </p:cNvPr>
          <p:cNvSpPr>
            <a:spLocks noGrp="1"/>
          </p:cNvSpPr>
          <p:nvPr>
            <p:ph type="ftr" sz="quarter" idx="11"/>
          </p:nvPr>
        </p:nvSpPr>
        <p:spPr/>
        <p:txBody>
          <a:bodyPr/>
          <a:lstStyle/>
          <a:p>
            <a:pPr>
              <a:defRPr/>
            </a:pPr>
            <a:endParaRPr lang="en-GB"/>
          </a:p>
        </p:txBody>
      </p:sp>
      <p:sp>
        <p:nvSpPr>
          <p:cNvPr id="4" name="Slide Number Placeholder 3">
            <a:extLst>
              <a:ext uri="{FF2B5EF4-FFF2-40B4-BE49-F238E27FC236}">
                <a16:creationId xmlns:a16="http://schemas.microsoft.com/office/drawing/2014/main" id="{40885A58-A0EB-EC7D-89CA-47C065839B3F}"/>
              </a:ext>
            </a:extLst>
          </p:cNvPr>
          <p:cNvSpPr>
            <a:spLocks noGrp="1"/>
          </p:cNvSpPr>
          <p:nvPr>
            <p:ph type="sldNum" sz="quarter" idx="12"/>
          </p:nvPr>
        </p:nvSpPr>
        <p:spPr/>
        <p:txBody>
          <a:bodyPr/>
          <a:lstStyle/>
          <a:p>
            <a:pPr>
              <a:defRPr/>
            </a:pPr>
            <a:fld id="{BB472783-01A7-4D71-9DA9-7E271540B3CF}" type="slidenum">
              <a:rPr lang="en-GB" altLang="en-US" smtClean="0"/>
              <a:pPr>
                <a:defRPr/>
              </a:pPr>
              <a:t>‹#›</a:t>
            </a:fld>
            <a:endParaRPr lang="en-GB" altLang="en-US"/>
          </a:p>
        </p:txBody>
      </p:sp>
    </p:spTree>
    <p:extLst>
      <p:ext uri="{BB962C8B-B14F-4D97-AF65-F5344CB8AC3E}">
        <p14:creationId xmlns:p14="http://schemas.microsoft.com/office/powerpoint/2010/main" val="1554602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17A27-0963-6F7C-038B-2A02AAC1AD4B}"/>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D45621D-5E39-08C0-168F-AD8A08360DCD}"/>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8ACC9E3-39A8-8259-9123-FF5E8133B6E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BF45131-5B27-7ECA-95BA-898081E0DE2C}"/>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E228989F-C9EE-584A-87C3-A5E7ED8868E6}"/>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1C956898-8F9D-35FB-C721-6B445381D6CE}"/>
              </a:ext>
            </a:extLst>
          </p:cNvPr>
          <p:cNvSpPr>
            <a:spLocks noGrp="1"/>
          </p:cNvSpPr>
          <p:nvPr>
            <p:ph type="sldNum" sz="quarter" idx="12"/>
          </p:nvPr>
        </p:nvSpPr>
        <p:spPr/>
        <p:txBody>
          <a:bodyPr/>
          <a:lstStyle/>
          <a:p>
            <a:pPr>
              <a:defRPr/>
            </a:pPr>
            <a:fld id="{F53DEFFF-8906-427B-A230-2201ECAB68EC}" type="slidenum">
              <a:rPr lang="en-GB" altLang="en-US" smtClean="0"/>
              <a:pPr>
                <a:defRPr/>
              </a:pPr>
              <a:t>‹#›</a:t>
            </a:fld>
            <a:endParaRPr lang="en-GB" altLang="en-US"/>
          </a:p>
        </p:txBody>
      </p:sp>
    </p:spTree>
    <p:extLst>
      <p:ext uri="{BB962C8B-B14F-4D97-AF65-F5344CB8AC3E}">
        <p14:creationId xmlns:p14="http://schemas.microsoft.com/office/powerpoint/2010/main" val="139535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C0314-0B30-3793-22F9-676F603FF5D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7B7A70A-021E-1052-CC6A-616819B5E526}"/>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3CEAA899-EA46-DCDB-2C62-3742B5EA844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8693C80-0648-38DB-18C1-A29D8F7B4DA3}"/>
              </a:ext>
            </a:extLst>
          </p:cNvPr>
          <p:cNvSpPr>
            <a:spLocks noGrp="1"/>
          </p:cNvSpPr>
          <p:nvPr>
            <p:ph type="dt" sz="half" idx="10"/>
          </p:nvPr>
        </p:nvSpPr>
        <p:spPr/>
        <p:txBody>
          <a:bodyPr/>
          <a:lstStyle/>
          <a:p>
            <a:pPr>
              <a:defRPr/>
            </a:pPr>
            <a:endParaRPr lang="en-GB"/>
          </a:p>
        </p:txBody>
      </p:sp>
      <p:sp>
        <p:nvSpPr>
          <p:cNvPr id="6" name="Footer Placeholder 5">
            <a:extLst>
              <a:ext uri="{FF2B5EF4-FFF2-40B4-BE49-F238E27FC236}">
                <a16:creationId xmlns:a16="http://schemas.microsoft.com/office/drawing/2014/main" id="{9D4D87E9-7F9B-5BF7-7E15-0BC0149970A2}"/>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EAB08044-7E94-363A-ECC4-09E1AAE6BADD}"/>
              </a:ext>
            </a:extLst>
          </p:cNvPr>
          <p:cNvSpPr>
            <a:spLocks noGrp="1"/>
          </p:cNvSpPr>
          <p:nvPr>
            <p:ph type="sldNum" sz="quarter" idx="12"/>
          </p:nvPr>
        </p:nvSpPr>
        <p:spPr/>
        <p:txBody>
          <a:bodyPr/>
          <a:lstStyle/>
          <a:p>
            <a:pPr>
              <a:defRPr/>
            </a:pPr>
            <a:fld id="{F9B88933-94B7-48C2-B8FC-647B3230030F}" type="slidenum">
              <a:rPr lang="en-GB" altLang="en-US" smtClean="0"/>
              <a:pPr>
                <a:defRPr/>
              </a:pPr>
              <a:t>‹#›</a:t>
            </a:fld>
            <a:endParaRPr lang="en-GB" altLang="en-US"/>
          </a:p>
        </p:txBody>
      </p:sp>
    </p:spTree>
    <p:extLst>
      <p:ext uri="{BB962C8B-B14F-4D97-AF65-F5344CB8AC3E}">
        <p14:creationId xmlns:p14="http://schemas.microsoft.com/office/powerpoint/2010/main" val="2180477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0CE9F-BBCA-E37A-E46F-8089071A29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C0D5D18-8FC8-CBA5-4330-93D49E094F7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5DFB89-FE57-B78D-386B-43F01997802D}"/>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5FA9D9A1-56D7-8CBD-5F5B-8101BB576255}"/>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AA169C85-C376-5428-9B05-EEFA290E18EA}"/>
              </a:ext>
            </a:extLst>
          </p:cNvPr>
          <p:cNvSpPr>
            <a:spLocks noGrp="1"/>
          </p:cNvSpPr>
          <p:nvPr>
            <p:ph type="sldNum" sz="quarter" idx="12"/>
          </p:nvPr>
        </p:nvSpPr>
        <p:spPr/>
        <p:txBody>
          <a:bodyPr/>
          <a:lstStyle/>
          <a:p>
            <a:pPr>
              <a:defRPr/>
            </a:pPr>
            <a:fld id="{C8779C00-077D-4EDA-AA96-06F705D50E36}" type="slidenum">
              <a:rPr lang="en-GB" altLang="en-US" smtClean="0"/>
              <a:pPr>
                <a:defRPr/>
              </a:pPr>
              <a:t>‹#›</a:t>
            </a:fld>
            <a:endParaRPr lang="en-GB" altLang="en-US"/>
          </a:p>
        </p:txBody>
      </p:sp>
    </p:spTree>
    <p:extLst>
      <p:ext uri="{BB962C8B-B14F-4D97-AF65-F5344CB8AC3E}">
        <p14:creationId xmlns:p14="http://schemas.microsoft.com/office/powerpoint/2010/main" val="3682628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DD2C51-B228-7BE2-6BB0-1F1F019D9742}"/>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6C496C-93DD-9876-8A03-C61139825B01}"/>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5CC321-2071-7C22-C5F5-B428A1D40A66}"/>
              </a:ext>
            </a:extLst>
          </p:cNvPr>
          <p:cNvSpPr>
            <a:spLocks noGrp="1"/>
          </p:cNvSpPr>
          <p:nvPr>
            <p:ph type="dt" sz="half" idx="10"/>
          </p:nvPr>
        </p:nvSpPr>
        <p:spPr/>
        <p:txBody>
          <a:bodyPr/>
          <a:lstStyle/>
          <a:p>
            <a:pPr>
              <a:defRPr/>
            </a:pPr>
            <a:endParaRPr lang="en-GB"/>
          </a:p>
        </p:txBody>
      </p:sp>
      <p:sp>
        <p:nvSpPr>
          <p:cNvPr id="5" name="Footer Placeholder 4">
            <a:extLst>
              <a:ext uri="{FF2B5EF4-FFF2-40B4-BE49-F238E27FC236}">
                <a16:creationId xmlns:a16="http://schemas.microsoft.com/office/drawing/2014/main" id="{08E3D3D5-8A0A-B84A-DB0B-57CAAE4C5BF4}"/>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B00C4F6E-5CE2-B2B4-AFE0-527AC139B051}"/>
              </a:ext>
            </a:extLst>
          </p:cNvPr>
          <p:cNvSpPr>
            <a:spLocks noGrp="1"/>
          </p:cNvSpPr>
          <p:nvPr>
            <p:ph type="sldNum" sz="quarter" idx="12"/>
          </p:nvPr>
        </p:nvSpPr>
        <p:spPr/>
        <p:txBody>
          <a:bodyPr/>
          <a:lstStyle/>
          <a:p>
            <a:pPr>
              <a:defRPr/>
            </a:pPr>
            <a:fld id="{1BF0975D-CEE2-4299-B41A-3D5530784134}" type="slidenum">
              <a:rPr lang="en-GB" altLang="en-US" smtClean="0"/>
              <a:pPr>
                <a:defRPr/>
              </a:pPr>
              <a:t>‹#›</a:t>
            </a:fld>
            <a:endParaRPr lang="en-GB" altLang="en-US"/>
          </a:p>
        </p:txBody>
      </p:sp>
    </p:spTree>
    <p:extLst>
      <p:ext uri="{BB962C8B-B14F-4D97-AF65-F5344CB8AC3E}">
        <p14:creationId xmlns:p14="http://schemas.microsoft.com/office/powerpoint/2010/main" val="1116783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F03D8B-ECFB-04CC-6517-A71BDC400B5C}"/>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7A2FDD1-522E-83FB-1DFA-F49D5F43895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AC90F9-1D25-A2F5-EA3F-676B0156DCC7}"/>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5" name="Footer Placeholder 4">
            <a:extLst>
              <a:ext uri="{FF2B5EF4-FFF2-40B4-BE49-F238E27FC236}">
                <a16:creationId xmlns:a16="http://schemas.microsoft.com/office/drawing/2014/main" id="{14C6B493-6C9F-8DB4-70CA-02D1C5284822}"/>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B68BA06B-CA35-2880-1C6E-3A5DF9D8E6BF}"/>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492A5FBD-8225-4D2D-BFF6-DCA537AE9FE0}" type="slidenum">
              <a:rPr lang="en-GB" altLang="en-US" smtClean="0"/>
              <a:pPr>
                <a:defRPr/>
              </a:pPr>
              <a:t>‹#›</a:t>
            </a:fld>
            <a:endParaRPr lang="en-GB" altLang="en-US"/>
          </a:p>
        </p:txBody>
      </p:sp>
    </p:spTree>
    <p:extLst>
      <p:ext uri="{BB962C8B-B14F-4D97-AF65-F5344CB8AC3E}">
        <p14:creationId xmlns:p14="http://schemas.microsoft.com/office/powerpoint/2010/main" val="314623802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tpetersdroitwichcofe.co.uk/uniform-and-kit-list/"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s://www.stpetersdroitwichcofe.co.uk/pupil-premiu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www.gov.uk/government/publications/pupil-premium/pupil-premiu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C9FAA70D-E98D-4DDC-9527-EAE525CC902F}"/>
              </a:ext>
            </a:extLst>
          </p:cNvPr>
          <p:cNvSpPr>
            <a:spLocks noGrp="1" noChangeArrowheads="1"/>
          </p:cNvSpPr>
          <p:nvPr>
            <p:ph type="ctrTitle"/>
          </p:nvPr>
        </p:nvSpPr>
        <p:spPr>
          <a:xfrm>
            <a:off x="4359564" y="329184"/>
            <a:ext cx="4302091" cy="1786128"/>
          </a:xfrm>
        </p:spPr>
        <p:txBody>
          <a:bodyPr vert="horz" lIns="91440" tIns="45720" rIns="91440" bIns="45720" rtlCol="0" anchor="b">
            <a:normAutofit/>
          </a:bodyPr>
          <a:lstStyle/>
          <a:p>
            <a:pPr algn="l" eaLnBrk="1" hangingPunct="1">
              <a:lnSpc>
                <a:spcPct val="90000"/>
              </a:lnSpc>
            </a:pPr>
            <a:r>
              <a:rPr lang="en-US" altLang="en-US" sz="4700" b="1" kern="1200" dirty="0">
                <a:solidFill>
                  <a:schemeClr val="tx1"/>
                </a:solidFill>
              </a:rPr>
              <a:t>Uniform</a:t>
            </a:r>
            <a:endParaRPr lang="en-US" altLang="en-US" sz="4700" kern="1200" dirty="0">
              <a:solidFill>
                <a:schemeClr val="tx1"/>
              </a:solidFill>
            </a:endParaRPr>
          </a:p>
        </p:txBody>
      </p:sp>
      <p:sp>
        <p:nvSpPr>
          <p:cNvPr id="21507" name="Subtitle 2">
            <a:extLst>
              <a:ext uri="{FF2B5EF4-FFF2-40B4-BE49-F238E27FC236}">
                <a16:creationId xmlns:a16="http://schemas.microsoft.com/office/drawing/2014/main" id="{C2B29FF7-BEFC-45BA-9EC2-348BB352DB3F}"/>
              </a:ext>
            </a:extLst>
          </p:cNvPr>
          <p:cNvSpPr>
            <a:spLocks noGrp="1" noChangeArrowheads="1"/>
          </p:cNvSpPr>
          <p:nvPr>
            <p:ph type="subTitle" idx="1"/>
          </p:nvPr>
        </p:nvSpPr>
        <p:spPr>
          <a:xfrm>
            <a:off x="1884218" y="2530579"/>
            <a:ext cx="6777437" cy="4235981"/>
          </a:xfrm>
        </p:spPr>
        <p:txBody>
          <a:bodyPr vert="horz" lIns="91440" tIns="45720" rIns="91440" bIns="45720" rtlCol="0">
            <a:normAutofit fontScale="92500" lnSpcReduction="20000"/>
          </a:bodyPr>
          <a:lstStyle/>
          <a:p>
            <a:pPr indent="-228600" algn="l" eaLnBrk="1" hangingPunct="1">
              <a:lnSpc>
                <a:spcPct val="90000"/>
              </a:lnSpc>
              <a:buFont typeface="Arial" panose="020B0604020202020204" pitchFamily="34" charset="0"/>
              <a:buChar char="•"/>
            </a:pPr>
            <a:endParaRPr lang="en-US" altLang="en-US" sz="1400" kern="1200" dirty="0"/>
          </a:p>
          <a:p>
            <a:pPr marL="285750" indent="-228600" algn="l" eaLnBrk="1" hangingPunct="1">
              <a:lnSpc>
                <a:spcPct val="90000"/>
              </a:lnSpc>
              <a:spcBef>
                <a:spcPts val="100"/>
              </a:spcBef>
              <a:spcAft>
                <a:spcPts val="100"/>
              </a:spcAft>
              <a:buFont typeface="Arial" panose="020B0604020202020204" pitchFamily="34" charset="0"/>
              <a:buChar char="•"/>
              <a:defRPr/>
            </a:pPr>
            <a:r>
              <a:rPr lang="en-US" altLang="en-US" sz="1400" kern="1200" dirty="0"/>
              <a:t>Uniform items bearing the embroidered school logo are the </a:t>
            </a:r>
            <a:r>
              <a:rPr lang="en-US" altLang="en-US" sz="1400" b="1" kern="1200" dirty="0">
                <a:solidFill>
                  <a:srgbClr val="C00000"/>
                </a:solidFill>
              </a:rPr>
              <a:t>grey V-neck jumper</a:t>
            </a:r>
            <a:r>
              <a:rPr lang="en-US" altLang="en-US" sz="1400" b="1" kern="1200" dirty="0"/>
              <a:t>,</a:t>
            </a:r>
            <a:r>
              <a:rPr lang="en-US" altLang="en-US" sz="1400" kern="1200" dirty="0"/>
              <a:t> the </a:t>
            </a:r>
            <a:r>
              <a:rPr lang="en-US" altLang="en-US" sz="1400" b="1" kern="1200" dirty="0">
                <a:solidFill>
                  <a:srgbClr val="C00000"/>
                </a:solidFill>
              </a:rPr>
              <a:t>grey cardigan </a:t>
            </a:r>
            <a:r>
              <a:rPr lang="en-US" altLang="en-US" sz="1400" kern="1200" dirty="0"/>
              <a:t>and</a:t>
            </a:r>
            <a:r>
              <a:rPr lang="en-US" altLang="en-US" sz="1400" b="1" kern="1200" dirty="0">
                <a:solidFill>
                  <a:srgbClr val="C00000"/>
                </a:solidFill>
              </a:rPr>
              <a:t> </a:t>
            </a:r>
            <a:r>
              <a:rPr lang="en-US" altLang="en-US" sz="1400" kern="1200" dirty="0"/>
              <a:t>a grey logoed </a:t>
            </a:r>
            <a:r>
              <a:rPr lang="en-US" altLang="en-US" sz="1400" b="1" kern="1200" dirty="0">
                <a:solidFill>
                  <a:srgbClr val="C00000"/>
                </a:solidFill>
              </a:rPr>
              <a:t>PE sweatshirt</a:t>
            </a:r>
            <a:r>
              <a:rPr lang="en-US" altLang="en-US" sz="1400" kern="1200" dirty="0"/>
              <a:t>. Full details of uniform requirements can be found on the school website at </a:t>
            </a:r>
            <a:r>
              <a:rPr lang="en-US" altLang="en-US" sz="1400" kern="1200" dirty="0">
                <a:hlinkClick r:id="rId3"/>
              </a:rPr>
              <a:t>https://www.stpetersdroitwichcofe.co.uk/uniform-and-kit-list/</a:t>
            </a:r>
            <a:r>
              <a:rPr lang="en-US" altLang="en-US" sz="1400" kern="1200" dirty="0"/>
              <a:t>. </a:t>
            </a:r>
          </a:p>
          <a:p>
            <a:pPr marL="285750" indent="-228600" algn="l" eaLnBrk="1" hangingPunct="1">
              <a:lnSpc>
                <a:spcPct val="90000"/>
              </a:lnSpc>
              <a:spcBef>
                <a:spcPts val="100"/>
              </a:spcBef>
              <a:spcAft>
                <a:spcPts val="100"/>
              </a:spcAft>
              <a:buFont typeface="Arial" panose="020B0604020202020204" pitchFamily="34" charset="0"/>
              <a:buChar char="•"/>
              <a:defRPr/>
            </a:pPr>
            <a:endParaRPr lang="en-US" altLang="en-US" sz="1400" kern="1200" dirty="0"/>
          </a:p>
          <a:p>
            <a:pPr marL="285750" indent="-228600" algn="l" eaLnBrk="1" hangingPunct="1">
              <a:lnSpc>
                <a:spcPct val="90000"/>
              </a:lnSpc>
              <a:spcBef>
                <a:spcPts val="100"/>
              </a:spcBef>
              <a:spcAft>
                <a:spcPts val="100"/>
              </a:spcAft>
              <a:buFont typeface="Arial" panose="020B0604020202020204" pitchFamily="34" charset="0"/>
              <a:buChar char="•"/>
              <a:defRPr/>
            </a:pPr>
            <a:r>
              <a:rPr lang="en-US" altLang="en-US" sz="1400" dirty="0"/>
              <a:t>Our</a:t>
            </a:r>
            <a:r>
              <a:rPr lang="en-US" altLang="en-US" sz="1400" kern="1200" dirty="0"/>
              <a:t> logoed uniform </a:t>
            </a:r>
            <a:r>
              <a:rPr lang="en-US" altLang="en-US" sz="1400" dirty="0"/>
              <a:t>is</a:t>
            </a:r>
            <a:r>
              <a:rPr lang="en-US" altLang="en-US" sz="1400" kern="1200" dirty="0"/>
              <a:t> available to purchase from Ace Essentials, located in Droitwich High Street, who we are working with as the provider for our logoed uniform items.  Orders can now be placed with Ace Essentials via their email address info@ace-essentials.co.uk or message via their </a:t>
            </a:r>
            <a:r>
              <a:rPr lang="en-US" altLang="en-US" sz="1400" kern="1200" dirty="0" err="1"/>
              <a:t>FaceBook</a:t>
            </a:r>
            <a:r>
              <a:rPr lang="en-US" altLang="en-US" sz="1400" kern="1200" dirty="0"/>
              <a:t> page. </a:t>
            </a:r>
          </a:p>
          <a:p>
            <a:pPr marL="285750" indent="-228600" algn="l" eaLnBrk="1" hangingPunct="1">
              <a:lnSpc>
                <a:spcPct val="90000"/>
              </a:lnSpc>
              <a:spcBef>
                <a:spcPts val="100"/>
              </a:spcBef>
              <a:spcAft>
                <a:spcPts val="100"/>
              </a:spcAft>
              <a:buFont typeface="Arial" panose="020B0604020202020204" pitchFamily="34" charset="0"/>
              <a:buChar char="•"/>
              <a:defRPr/>
            </a:pPr>
            <a:endParaRPr lang="en-US" altLang="en-US" sz="1400" kern="1200" dirty="0"/>
          </a:p>
          <a:p>
            <a:pPr marL="285750" indent="-228600" algn="l" eaLnBrk="1" hangingPunct="1">
              <a:lnSpc>
                <a:spcPct val="90000"/>
              </a:lnSpc>
              <a:spcBef>
                <a:spcPts val="100"/>
              </a:spcBef>
              <a:spcAft>
                <a:spcPts val="100"/>
              </a:spcAft>
              <a:buFont typeface="Arial" panose="020B0604020202020204" pitchFamily="34" charset="0"/>
              <a:buChar char="•"/>
              <a:defRPr/>
            </a:pPr>
            <a:r>
              <a:rPr lang="en-US" altLang="en-US" sz="1400" kern="1200" dirty="0"/>
              <a:t>All other items (for example polo shirts, skirts, trousers, dresses, shorts, </a:t>
            </a:r>
            <a:r>
              <a:rPr lang="en-US" altLang="en-US" sz="1400" kern="1200" dirty="0" err="1"/>
              <a:t>etc</a:t>
            </a:r>
            <a:r>
              <a:rPr lang="en-US" altLang="en-US" sz="1400" kern="1200" dirty="0"/>
              <a:t>) can be bought from any other supplier, store or supermarket.  </a:t>
            </a:r>
          </a:p>
          <a:p>
            <a:pPr marL="285750" indent="-228600" algn="l" eaLnBrk="1" hangingPunct="1">
              <a:lnSpc>
                <a:spcPct val="90000"/>
              </a:lnSpc>
              <a:spcBef>
                <a:spcPts val="100"/>
              </a:spcBef>
              <a:spcAft>
                <a:spcPts val="100"/>
              </a:spcAft>
              <a:buFont typeface="Arial" panose="020B0604020202020204" pitchFamily="34" charset="0"/>
              <a:buChar char="•"/>
              <a:defRPr/>
            </a:pPr>
            <a:endParaRPr lang="en-US" altLang="en-US" sz="1400" kern="1200" dirty="0"/>
          </a:p>
          <a:p>
            <a:pPr algn="l" eaLnBrk="1" hangingPunct="1">
              <a:lnSpc>
                <a:spcPct val="90000"/>
              </a:lnSpc>
              <a:spcBef>
                <a:spcPts val="100"/>
              </a:spcBef>
              <a:spcAft>
                <a:spcPts val="100"/>
              </a:spcAft>
            </a:pPr>
            <a:r>
              <a:rPr lang="en-US" altLang="en-US" sz="1400" b="1" kern="1200" dirty="0"/>
              <a:t>PE kit</a:t>
            </a:r>
          </a:p>
          <a:p>
            <a:pPr marL="285750" indent="-228600" algn="l" eaLnBrk="1" hangingPunct="1">
              <a:lnSpc>
                <a:spcPct val="90000"/>
              </a:lnSpc>
              <a:spcBef>
                <a:spcPts val="100"/>
              </a:spcBef>
              <a:spcAft>
                <a:spcPts val="100"/>
              </a:spcAft>
              <a:buFont typeface="Arial" panose="020B0604020202020204" pitchFamily="34" charset="0"/>
              <a:buChar char="•"/>
            </a:pPr>
            <a:r>
              <a:rPr lang="en-US" altLang="en-US" sz="1400" kern="1200" dirty="0"/>
              <a:t>The PE kit consists of – A logoed </a:t>
            </a:r>
            <a:r>
              <a:rPr lang="en-US" altLang="en-US" sz="1400" b="1" kern="1200" dirty="0">
                <a:solidFill>
                  <a:srgbClr val="C00000"/>
                </a:solidFill>
              </a:rPr>
              <a:t>PE sweatshirt</a:t>
            </a:r>
            <a:r>
              <a:rPr lang="en-US" altLang="en-US" sz="1400" kern="1200" dirty="0"/>
              <a:t>, plain white t-shirt, plain black shorts/jogging bottoms and </a:t>
            </a:r>
            <a:r>
              <a:rPr lang="en-US" altLang="en-US" sz="1400" kern="1200" dirty="0" err="1"/>
              <a:t>velco</a:t>
            </a:r>
            <a:r>
              <a:rPr lang="en-US" altLang="en-US" sz="1400" kern="1200" dirty="0"/>
              <a:t> trainers. At the start of term, you will be informed of the 2 PE days per week when your child will come into school wearing their PE kit. </a:t>
            </a:r>
          </a:p>
          <a:p>
            <a:pPr marL="57150" algn="l" eaLnBrk="1" hangingPunct="1">
              <a:lnSpc>
                <a:spcPct val="90000"/>
              </a:lnSpc>
              <a:spcBef>
                <a:spcPts val="100"/>
              </a:spcBef>
              <a:spcAft>
                <a:spcPts val="100"/>
              </a:spcAft>
            </a:pPr>
            <a:endParaRPr lang="en-US" altLang="en-US" sz="1400" b="1" kern="1200" dirty="0"/>
          </a:p>
          <a:p>
            <a:pPr algn="l" eaLnBrk="1" hangingPunct="1">
              <a:lnSpc>
                <a:spcPct val="90000"/>
              </a:lnSpc>
              <a:spcBef>
                <a:spcPts val="100"/>
              </a:spcBef>
              <a:spcAft>
                <a:spcPts val="100"/>
              </a:spcAft>
            </a:pPr>
            <a:r>
              <a:rPr lang="en-US" altLang="en-US" sz="1400" b="1" kern="1200" dirty="0"/>
              <a:t>Bookbags</a:t>
            </a:r>
          </a:p>
          <a:p>
            <a:pPr marL="285750" indent="-228600" algn="l" eaLnBrk="1" hangingPunct="1">
              <a:lnSpc>
                <a:spcPct val="90000"/>
              </a:lnSpc>
              <a:spcBef>
                <a:spcPts val="100"/>
              </a:spcBef>
              <a:spcAft>
                <a:spcPts val="100"/>
              </a:spcAft>
              <a:buFont typeface="Arial" panose="020B0604020202020204" pitchFamily="34" charset="0"/>
              <a:buChar char="•"/>
            </a:pPr>
            <a:r>
              <a:rPr lang="en-US" altLang="en-US" sz="1400" kern="1200" dirty="0"/>
              <a:t>To ensure that school bookbags are the right size to fit into class trays we supply our own bags, and these should be purchased from the school via </a:t>
            </a:r>
            <a:r>
              <a:rPr lang="en-US" altLang="en-US" sz="1400" kern="1200" dirty="0" err="1"/>
              <a:t>ParentPay</a:t>
            </a:r>
            <a:r>
              <a:rPr lang="en-US" altLang="en-US" sz="1400" kern="1200" dirty="0"/>
              <a:t>.  </a:t>
            </a:r>
          </a:p>
          <a:p>
            <a:pPr marL="285750" indent="-228600" algn="l" eaLnBrk="1" hangingPunct="1">
              <a:lnSpc>
                <a:spcPct val="90000"/>
              </a:lnSpc>
              <a:spcBef>
                <a:spcPts val="100"/>
              </a:spcBef>
              <a:spcAft>
                <a:spcPts val="100"/>
              </a:spcAft>
              <a:buFont typeface="Arial" panose="020B0604020202020204" pitchFamily="34" charset="0"/>
              <a:buChar char="•"/>
            </a:pPr>
            <a:r>
              <a:rPr lang="en-US" altLang="en-US" sz="1400" kern="1200" dirty="0" err="1"/>
              <a:t>ParentPay</a:t>
            </a:r>
            <a:r>
              <a:rPr lang="en-US" altLang="en-US" sz="1400" kern="1200" dirty="0"/>
              <a:t> is the online payment platform that the school uses for all payment items, such as school trips, tickets to performances, etc. Your </a:t>
            </a:r>
            <a:r>
              <a:rPr lang="en-US" altLang="en-US" sz="1400" kern="1200" dirty="0" err="1"/>
              <a:t>ParentPay</a:t>
            </a:r>
            <a:r>
              <a:rPr lang="en-US" altLang="en-US" sz="1400" kern="1200" dirty="0"/>
              <a:t> activation letter will be sent out to you via email.</a:t>
            </a:r>
          </a:p>
          <a:p>
            <a:pPr marL="285750" indent="-228600" algn="l" eaLnBrk="1" hangingPunct="1">
              <a:lnSpc>
                <a:spcPct val="90000"/>
              </a:lnSpc>
              <a:spcBef>
                <a:spcPts val="100"/>
              </a:spcBef>
              <a:spcAft>
                <a:spcPts val="100"/>
              </a:spcAft>
              <a:buFont typeface="Arial" panose="020B0604020202020204" pitchFamily="34" charset="0"/>
              <a:buChar char="•"/>
            </a:pPr>
            <a:r>
              <a:rPr lang="en-US" altLang="en-US" sz="1400" kern="1200" dirty="0"/>
              <a:t>We also ask that if children wish to have a key ring on their bookbag they only have one small one so that they can still fit their book bag in their tray. </a:t>
            </a:r>
          </a:p>
          <a:p>
            <a:pPr algn="l" eaLnBrk="1" hangingPunct="1">
              <a:lnSpc>
                <a:spcPct val="90000"/>
              </a:lnSpc>
              <a:spcBef>
                <a:spcPts val="100"/>
              </a:spcBef>
              <a:spcAft>
                <a:spcPts val="100"/>
              </a:spcAft>
            </a:pPr>
            <a:r>
              <a:rPr lang="en-US" altLang="en-US" sz="900" kern="1200" dirty="0"/>
              <a:t> </a:t>
            </a:r>
          </a:p>
          <a:p>
            <a:pPr indent="-228600" algn="l" eaLnBrk="1" hangingPunct="1">
              <a:lnSpc>
                <a:spcPct val="90000"/>
              </a:lnSpc>
              <a:buFont typeface="Arial" panose="020B0604020202020204" pitchFamily="34" charset="0"/>
              <a:buChar char="•"/>
            </a:pPr>
            <a:endParaRPr lang="en-US" altLang="en-US" sz="900" kern="1200" dirty="0"/>
          </a:p>
        </p:txBody>
      </p:sp>
      <p:pic>
        <p:nvPicPr>
          <p:cNvPr id="2" name="Picture 1">
            <a:extLst>
              <a:ext uri="{FF2B5EF4-FFF2-40B4-BE49-F238E27FC236}">
                <a16:creationId xmlns:a16="http://schemas.microsoft.com/office/drawing/2014/main" id="{D96614FE-1096-7ADD-9777-2FC4D5E612F5}"/>
              </a:ext>
            </a:extLst>
          </p:cNvPr>
          <p:cNvPicPr>
            <a:picLocks noChangeAspect="1"/>
          </p:cNvPicPr>
          <p:nvPr/>
        </p:nvPicPr>
        <p:blipFill rotWithShape="1">
          <a:blip r:embed="rId4"/>
          <a:srcRect t="4695" r="1" b="1555"/>
          <a:stretch/>
        </p:blipFill>
        <p:spPr>
          <a:xfrm>
            <a:off x="293220" y="2706624"/>
            <a:ext cx="1473559" cy="2893126"/>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pic>
        <p:nvPicPr>
          <p:cNvPr id="21508" name="Picture 6" descr="R:\Users\Office\WORK\Governance (GH)\New Logo\Capture.PNG">
            <a:extLst>
              <a:ext uri="{FF2B5EF4-FFF2-40B4-BE49-F238E27FC236}">
                <a16:creationId xmlns:a16="http://schemas.microsoft.com/office/drawing/2014/main" id="{3E98B942-B29B-4A43-B633-1D6388D3F7F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4795" y="178032"/>
            <a:ext cx="839744" cy="100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C9FAA70D-E98D-4DDC-9527-EAE525CC902F}"/>
              </a:ext>
            </a:extLst>
          </p:cNvPr>
          <p:cNvSpPr>
            <a:spLocks noGrp="1" noChangeArrowheads="1"/>
          </p:cNvSpPr>
          <p:nvPr>
            <p:ph type="ctrTitle"/>
          </p:nvPr>
        </p:nvSpPr>
        <p:spPr>
          <a:xfrm>
            <a:off x="3383519" y="1467903"/>
            <a:ext cx="4302091" cy="664533"/>
          </a:xfrm>
        </p:spPr>
        <p:txBody>
          <a:bodyPr vert="horz" lIns="91440" tIns="45720" rIns="91440" bIns="45720" rtlCol="0" anchor="b">
            <a:normAutofit/>
          </a:bodyPr>
          <a:lstStyle/>
          <a:p>
            <a:pPr algn="l" eaLnBrk="1" hangingPunct="1">
              <a:lnSpc>
                <a:spcPct val="90000"/>
              </a:lnSpc>
            </a:pPr>
            <a:r>
              <a:rPr lang="en-US" altLang="en-US" sz="4000" b="1" kern="1200">
                <a:solidFill>
                  <a:schemeClr val="tx1"/>
                </a:solidFill>
              </a:rPr>
              <a:t>Pupil Premium</a:t>
            </a:r>
            <a:endParaRPr lang="en-US" altLang="en-US" sz="4000" kern="1200">
              <a:solidFill>
                <a:schemeClr val="tx1"/>
              </a:solidFill>
            </a:endParaRPr>
          </a:p>
        </p:txBody>
      </p:sp>
      <p:sp>
        <p:nvSpPr>
          <p:cNvPr id="21507" name="Subtitle 2">
            <a:extLst>
              <a:ext uri="{FF2B5EF4-FFF2-40B4-BE49-F238E27FC236}">
                <a16:creationId xmlns:a16="http://schemas.microsoft.com/office/drawing/2014/main" id="{C2B29FF7-BEFC-45BA-9EC2-348BB352DB3F}"/>
              </a:ext>
            </a:extLst>
          </p:cNvPr>
          <p:cNvSpPr>
            <a:spLocks noGrp="1" noChangeArrowheads="1"/>
          </p:cNvSpPr>
          <p:nvPr>
            <p:ph type="subTitle" idx="1"/>
          </p:nvPr>
        </p:nvSpPr>
        <p:spPr>
          <a:xfrm>
            <a:off x="1884218" y="2530579"/>
            <a:ext cx="6777437" cy="3619532"/>
          </a:xfrm>
        </p:spPr>
        <p:txBody>
          <a:bodyPr vert="horz" wrap="square" lIns="91440" tIns="45720" rIns="91440" bIns="45720" numCol="1" rtlCol="0" anchor="t" anchorCtr="0" compatLnSpc="1">
            <a:prstTxWarp prst="textNoShape">
              <a:avLst/>
            </a:prstTxWarp>
            <a:noAutofit/>
          </a:bodyPr>
          <a:lstStyle/>
          <a:p>
            <a:pPr algn="l" eaLnBrk="1" hangingPunct="1">
              <a:lnSpc>
                <a:spcPct val="90000"/>
              </a:lnSpc>
            </a:pPr>
            <a:endParaRPr lang="en-US" altLang="en-US" sz="1400" kern="1200">
              <a:cs typeface="Arial"/>
            </a:endParaRPr>
          </a:p>
          <a:p>
            <a:pPr algn="l">
              <a:lnSpc>
                <a:spcPct val="90000"/>
              </a:lnSpc>
              <a:spcBef>
                <a:spcPts val="20"/>
              </a:spcBef>
            </a:pPr>
            <a:r>
              <a:rPr lang="en-US" sz="1100" kern="1200">
                <a:cs typeface="Arial"/>
              </a:rPr>
              <a:t>Pupil Premium is a Government initiative that provides extra money for pupils in school who are entitled to Free School Meals, Looked After Children and service children. The Government believes that Pupil Premium is the best way to support all children by providing schools with additional funding to narrow attainment gaps between groups of pupils.</a:t>
            </a:r>
            <a:endParaRPr lang="en-US" sz="1100">
              <a:cs typeface="Arial"/>
            </a:endParaRPr>
          </a:p>
          <a:p>
            <a:pPr indent="-228600" algn="l">
              <a:lnSpc>
                <a:spcPct val="90000"/>
              </a:lnSpc>
              <a:spcBef>
                <a:spcPts val="20"/>
              </a:spcBef>
              <a:buFont typeface="Arial" panose="020B0604020202020204" pitchFamily="34" charset="0"/>
              <a:buChar char="•"/>
            </a:pPr>
            <a:endParaRPr lang="en-US" sz="1100">
              <a:cs typeface="Arial"/>
            </a:endParaRPr>
          </a:p>
          <a:p>
            <a:pPr algn="l">
              <a:lnSpc>
                <a:spcPct val="90000"/>
              </a:lnSpc>
              <a:spcBef>
                <a:spcPts val="20"/>
              </a:spcBef>
            </a:pPr>
            <a:r>
              <a:rPr lang="en-US" sz="1100" kern="1200">
                <a:cs typeface="Arial"/>
              </a:rPr>
              <a:t>What is available from the Pupil Premium package?</a:t>
            </a:r>
            <a:endParaRPr lang="en-US" sz="1100">
              <a:cs typeface="Arial"/>
            </a:endParaRPr>
          </a:p>
          <a:p>
            <a:pPr indent="-228600" algn="l">
              <a:lnSpc>
                <a:spcPct val="90000"/>
              </a:lnSpc>
              <a:buFont typeface="Arial" panose="020B0604020202020204" pitchFamily="34" charset="0"/>
              <a:buChar char="•"/>
            </a:pPr>
            <a:r>
              <a:rPr lang="en-US" sz="1100" kern="1200">
                <a:cs typeface="Arial"/>
              </a:rPr>
              <a:t>An annual uniform voucher for up to 2 jumpers or cardigans</a:t>
            </a:r>
            <a:endParaRPr lang="en-US" sz="1100">
              <a:cs typeface="Arial"/>
            </a:endParaRPr>
          </a:p>
          <a:p>
            <a:pPr indent="-228600" algn="l">
              <a:lnSpc>
                <a:spcPct val="90000"/>
              </a:lnSpc>
              <a:buFont typeface="Arial" panose="020B0604020202020204" pitchFamily="34" charset="0"/>
              <a:buChar char="•"/>
            </a:pPr>
            <a:r>
              <a:rPr lang="en-US" sz="1100" kern="1200">
                <a:cs typeface="Arial"/>
              </a:rPr>
              <a:t>A contribution to trips and events</a:t>
            </a:r>
            <a:endParaRPr lang="en-US" sz="1100">
              <a:cs typeface="Arial"/>
            </a:endParaRPr>
          </a:p>
          <a:p>
            <a:pPr indent="-228600" algn="l">
              <a:lnSpc>
                <a:spcPct val="90000"/>
              </a:lnSpc>
              <a:buFont typeface="Arial" panose="020B0604020202020204" pitchFamily="34" charset="0"/>
              <a:buChar char="•"/>
            </a:pPr>
            <a:r>
              <a:rPr lang="en-US" sz="1100" kern="1200">
                <a:cs typeface="Arial"/>
              </a:rPr>
              <a:t>A contribution to enrichment activities, such as after school clubs</a:t>
            </a:r>
            <a:endParaRPr lang="en-US" sz="1100">
              <a:cs typeface="Arial"/>
            </a:endParaRPr>
          </a:p>
          <a:p>
            <a:pPr indent="-228600" algn="l">
              <a:lnSpc>
                <a:spcPct val="90000"/>
              </a:lnSpc>
              <a:buFont typeface="Arial" panose="020B0604020202020204" pitchFamily="34" charset="0"/>
              <a:buChar char="•"/>
            </a:pPr>
            <a:r>
              <a:rPr lang="en-US" sz="1100" kern="1200">
                <a:cs typeface="Arial"/>
              </a:rPr>
              <a:t>Free daily child's serving of milk</a:t>
            </a:r>
            <a:endParaRPr lang="en-US" sz="1100">
              <a:cs typeface="Arial"/>
            </a:endParaRPr>
          </a:p>
          <a:p>
            <a:pPr indent="-228600" algn="l">
              <a:lnSpc>
                <a:spcPct val="90000"/>
              </a:lnSpc>
              <a:buFont typeface="Arial" panose="020B0604020202020204" pitchFamily="34" charset="0"/>
              <a:buChar char="•"/>
            </a:pPr>
            <a:r>
              <a:rPr lang="en-US" sz="1100" kern="1200">
                <a:cs typeface="Arial"/>
              </a:rPr>
              <a:t>Targeted support during the school day</a:t>
            </a:r>
          </a:p>
          <a:p>
            <a:pPr algn="l">
              <a:lnSpc>
                <a:spcPct val="90000"/>
              </a:lnSpc>
            </a:pPr>
            <a:endParaRPr lang="en-US" altLang="en-US" sz="1100" kern="1200">
              <a:cs typeface="Arial"/>
            </a:endParaRPr>
          </a:p>
          <a:p>
            <a:pPr algn="l">
              <a:lnSpc>
                <a:spcPct val="90000"/>
              </a:lnSpc>
            </a:pPr>
            <a:r>
              <a:rPr lang="en-US" altLang="en-US" sz="1100" kern="1200">
                <a:cs typeface="Arial"/>
              </a:rPr>
              <a:t>For further information about eligibility for Pupil Premium please see the following information on the school website:</a:t>
            </a:r>
          </a:p>
          <a:p>
            <a:pPr algn="l">
              <a:lnSpc>
                <a:spcPct val="90000"/>
              </a:lnSpc>
            </a:pPr>
            <a:r>
              <a:rPr lang="en-US" sz="1100" kern="1200">
                <a:ea typeface="+mn-lt"/>
                <a:cs typeface="+mn-lt"/>
                <a:hlinkClick r:id="rId3"/>
              </a:rPr>
              <a:t>Pupil Premium | St Peter's Droitwich C of E Academy (stpetersdroitwichcofe.co.uk)</a:t>
            </a:r>
          </a:p>
          <a:p>
            <a:pPr algn="l">
              <a:lnSpc>
                <a:spcPct val="90000"/>
              </a:lnSpc>
            </a:pPr>
            <a:r>
              <a:rPr lang="en-US" sz="1100" kern="1200">
                <a:cs typeface="Arial"/>
              </a:rPr>
              <a:t>Also see:</a:t>
            </a:r>
          </a:p>
          <a:p>
            <a:pPr algn="l">
              <a:lnSpc>
                <a:spcPct val="90000"/>
              </a:lnSpc>
            </a:pPr>
            <a:r>
              <a:rPr lang="en-US" sz="1100" kern="1200">
                <a:ea typeface="+mn-lt"/>
                <a:cs typeface="+mn-lt"/>
                <a:hlinkClick r:id="rId4"/>
              </a:rPr>
              <a:t>Pupil premium: overview - GOV.UK (www.gov.uk)</a:t>
            </a:r>
            <a:endParaRPr lang="en-US"/>
          </a:p>
        </p:txBody>
      </p:sp>
      <p:pic>
        <p:nvPicPr>
          <p:cNvPr id="2" name="Picture 1">
            <a:extLst>
              <a:ext uri="{FF2B5EF4-FFF2-40B4-BE49-F238E27FC236}">
                <a16:creationId xmlns:a16="http://schemas.microsoft.com/office/drawing/2014/main" id="{D96614FE-1096-7ADD-9777-2FC4D5E612F5}"/>
              </a:ext>
            </a:extLst>
          </p:cNvPr>
          <p:cNvPicPr>
            <a:picLocks noChangeAspect="1"/>
          </p:cNvPicPr>
          <p:nvPr/>
        </p:nvPicPr>
        <p:blipFill rotWithShape="1">
          <a:blip r:embed="rId5"/>
          <a:srcRect t="4695" r="1" b="1555"/>
          <a:stretch/>
        </p:blipFill>
        <p:spPr>
          <a:xfrm>
            <a:off x="293220" y="2706624"/>
            <a:ext cx="1473559" cy="2893126"/>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pic>
        <p:nvPicPr>
          <p:cNvPr id="21508" name="Picture 6" descr="R:\Users\Office\WORK\Governance (GH)\New Logo\Capture.PNG">
            <a:extLst>
              <a:ext uri="{FF2B5EF4-FFF2-40B4-BE49-F238E27FC236}">
                <a16:creationId xmlns:a16="http://schemas.microsoft.com/office/drawing/2014/main" id="{3E98B942-B29B-4A43-B633-1D6388D3F7F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39649" y="237965"/>
            <a:ext cx="839744" cy="100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68826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19D9348E43E340A220A97F9043CD98" ma:contentTypeVersion="16" ma:contentTypeDescription="Create a new document." ma:contentTypeScope="" ma:versionID="79e6602e285814f0bbf05899218f7948">
  <xsd:schema xmlns:xsd="http://www.w3.org/2001/XMLSchema" xmlns:xs="http://www.w3.org/2001/XMLSchema" xmlns:p="http://schemas.microsoft.com/office/2006/metadata/properties" xmlns:ns2="744a4b83-6c3f-4469-86c4-16a7a2bbf7b4" xmlns:ns3="fb198194-8b1b-40a0-8cd0-0187086a3b62" targetNamespace="http://schemas.microsoft.com/office/2006/metadata/properties" ma:root="true" ma:fieldsID="cc4abe0b97a532b60794e2cc913fcc8d" ns2:_="" ns3:_="">
    <xsd:import namespace="744a4b83-6c3f-4469-86c4-16a7a2bbf7b4"/>
    <xsd:import namespace="fb198194-8b1b-40a0-8cd0-0187086a3b6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4a4b83-6c3f-4469-86c4-16a7a2bbf7b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4df6976-5580-4068-9b33-39ee11e103aa"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b198194-8b1b-40a0-8cd0-0187086a3b6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c99d201-baf7-459b-b777-f1ddc5faf7ed}" ma:internalName="TaxCatchAll" ma:showField="CatchAllData" ma:web="fb198194-8b1b-40a0-8cd0-0187086a3b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b198194-8b1b-40a0-8cd0-0187086a3b62" xsi:nil="true"/>
    <lcf76f155ced4ddcb4097134ff3c332f xmlns="744a4b83-6c3f-4469-86c4-16a7a2bbf7b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584EC9-FE5F-4D33-A757-27B34177D536}">
  <ds:schemaRefs>
    <ds:schemaRef ds:uri="744a4b83-6c3f-4469-86c4-16a7a2bbf7b4"/>
    <ds:schemaRef ds:uri="fb198194-8b1b-40a0-8cd0-0187086a3b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9EE4F39-C788-43D6-847E-88EC9103F1AA}">
  <ds:schemaRefs>
    <ds:schemaRef ds:uri="http://schemas.microsoft.com/sharepoint/v3/contenttype/forms"/>
  </ds:schemaRefs>
</ds:datastoreItem>
</file>

<file path=customXml/itemProps3.xml><?xml version="1.0" encoding="utf-8"?>
<ds:datastoreItem xmlns:ds="http://schemas.openxmlformats.org/officeDocument/2006/customXml" ds:itemID="{ECFB5CAD-40D2-455C-A071-F2C1BE0AF456}">
  <ds:schemaRefs>
    <ds:schemaRef ds:uri="744a4b83-6c3f-4469-86c4-16a7a2bbf7b4"/>
    <ds:schemaRef ds:uri="fb198194-8b1b-40a0-8cd0-0187086a3b6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Facet</Template>
  <TotalTime>3</TotalTime>
  <Words>471</Words>
  <Application>Microsoft Office PowerPoint</Application>
  <PresentationFormat>On-screen Show (4:3)</PresentationFormat>
  <Paragraphs>37</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Uniform</vt:lpstr>
      <vt:lpstr>Pupil Premium</vt:lpstr>
    </vt:vector>
  </TitlesOfParts>
  <Company>Any Authorised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ljl21</dc:creator>
  <cp:lastModifiedBy>Rebecca Walton</cp:lastModifiedBy>
  <cp:revision>2</cp:revision>
  <cp:lastPrinted>2022-06-13T11:57:14Z</cp:lastPrinted>
  <dcterms:created xsi:type="dcterms:W3CDTF">2012-06-06T14:13:31Z</dcterms:created>
  <dcterms:modified xsi:type="dcterms:W3CDTF">2025-06-04T11:35:11Z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0x010100E019D9348E43E340A220A97F9043CD98</vt:lpwstr>
  </property>
  <property fmtid="{D5CDD505-2E9C-101B-9397-08002B2CF9AE}" pid="3" name="MediaServiceImageTags">
    <vt:lpwstr/>
  </property>
</Properties>
</file>