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8"/>
  </p:notesMasterIdLst>
  <p:handoutMasterIdLst>
    <p:handoutMasterId r:id="rId9"/>
  </p:handoutMasterIdLst>
  <p:sldIdLst>
    <p:sldId id="310" r:id="rId5"/>
    <p:sldId id="307" r:id="rId6"/>
    <p:sldId id="308" r:id="rId7"/>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CE8648-6077-41D4-9D7A-54F66CE9F185}" v="586" dt="2023-06-13T13:36:34.3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2"/>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Seldon" userId="44482247-fa35-40c5-9996-42ff789a3a51" providerId="ADAL" clId="{DDCE8648-6077-41D4-9D7A-54F66CE9F185}"/>
    <pc:docChg chg="undo custSel addSld delSld modSld">
      <pc:chgData name="Helen Seldon" userId="44482247-fa35-40c5-9996-42ff789a3a51" providerId="ADAL" clId="{DDCE8648-6077-41D4-9D7A-54F66CE9F185}" dt="2023-06-13T13:36:34.366" v="586" actId="1076"/>
      <pc:docMkLst>
        <pc:docMk/>
      </pc:docMkLst>
      <pc:sldChg chg="delSp delDesignElem">
        <pc:chgData name="Helen Seldon" userId="44482247-fa35-40c5-9996-42ff789a3a51" providerId="ADAL" clId="{DDCE8648-6077-41D4-9D7A-54F66CE9F185}" dt="2023-06-13T13:34:58.456" v="554"/>
        <pc:sldMkLst>
          <pc:docMk/>
          <pc:sldMk cId="0" sldId="265"/>
        </pc:sldMkLst>
        <pc:spChg chg="del">
          <ac:chgData name="Helen Seldon" userId="44482247-fa35-40c5-9996-42ff789a3a51" providerId="ADAL" clId="{DDCE8648-6077-41D4-9D7A-54F66CE9F185}" dt="2023-06-13T13:34:58.456" v="554"/>
          <ac:spMkLst>
            <pc:docMk/>
            <pc:sldMk cId="0" sldId="265"/>
            <ac:spMk id="24600" creationId="{2E442304-DDBD-4F7B-8017-36BCC863FB40}"/>
          </ac:spMkLst>
        </pc:spChg>
        <pc:spChg chg="del">
          <ac:chgData name="Helen Seldon" userId="44482247-fa35-40c5-9996-42ff789a3a51" providerId="ADAL" clId="{DDCE8648-6077-41D4-9D7A-54F66CE9F185}" dt="2023-06-13T13:34:58.456" v="554"/>
          <ac:spMkLst>
            <pc:docMk/>
            <pc:sldMk cId="0" sldId="265"/>
            <ac:spMk id="24602" creationId="{5E107275-3853-46FD-A241-DE4355A42675}"/>
          </ac:spMkLst>
        </pc:spChg>
      </pc:sldChg>
      <pc:sldChg chg="delSp delDesignElem">
        <pc:chgData name="Helen Seldon" userId="44482247-fa35-40c5-9996-42ff789a3a51" providerId="ADAL" clId="{DDCE8648-6077-41D4-9D7A-54F66CE9F185}" dt="2023-06-13T13:34:58.456" v="554"/>
        <pc:sldMkLst>
          <pc:docMk/>
          <pc:sldMk cId="0" sldId="268"/>
        </pc:sldMkLst>
        <pc:spChg chg="del">
          <ac:chgData name="Helen Seldon" userId="44482247-fa35-40c5-9996-42ff789a3a51" providerId="ADAL" clId="{DDCE8648-6077-41D4-9D7A-54F66CE9F185}" dt="2023-06-13T13:34:58.456" v="554"/>
          <ac:spMkLst>
            <pc:docMk/>
            <pc:sldMk cId="0" sldId="268"/>
            <ac:spMk id="29711" creationId="{6804CCDD-88C7-4B43-A381-F2D8DAF62BE3}"/>
          </ac:spMkLst>
        </pc:spChg>
        <pc:spChg chg="del">
          <ac:chgData name="Helen Seldon" userId="44482247-fa35-40c5-9996-42ff789a3a51" providerId="ADAL" clId="{DDCE8648-6077-41D4-9D7A-54F66CE9F185}" dt="2023-06-13T13:34:58.456" v="554"/>
          <ac:spMkLst>
            <pc:docMk/>
            <pc:sldMk cId="0" sldId="268"/>
            <ac:spMk id="29713" creationId="{BBECEAC1-4BBC-4815-B44E-D9B231A3FC16}"/>
          </ac:spMkLst>
        </pc:spChg>
      </pc:sldChg>
      <pc:sldChg chg="delSp modSp mod delDesignElem">
        <pc:chgData name="Helen Seldon" userId="44482247-fa35-40c5-9996-42ff789a3a51" providerId="ADAL" clId="{DDCE8648-6077-41D4-9D7A-54F66CE9F185}" dt="2023-06-13T13:36:02.321" v="582"/>
        <pc:sldMkLst>
          <pc:docMk/>
          <pc:sldMk cId="0" sldId="279"/>
        </pc:sldMkLst>
        <pc:spChg chg="mod">
          <ac:chgData name="Helen Seldon" userId="44482247-fa35-40c5-9996-42ff789a3a51" providerId="ADAL" clId="{DDCE8648-6077-41D4-9D7A-54F66CE9F185}" dt="2023-06-13T13:36:02.321" v="582"/>
          <ac:spMkLst>
            <pc:docMk/>
            <pc:sldMk cId="0" sldId="279"/>
            <ac:spMk id="39939" creationId="{77C04F22-79B0-434B-BDFB-905410D45874}"/>
          </ac:spMkLst>
        </pc:spChg>
        <pc:spChg chg="del">
          <ac:chgData name="Helen Seldon" userId="44482247-fa35-40c5-9996-42ff789a3a51" providerId="ADAL" clId="{DDCE8648-6077-41D4-9D7A-54F66CE9F185}" dt="2023-06-13T13:34:58.456" v="554"/>
          <ac:spMkLst>
            <pc:docMk/>
            <pc:sldMk cId="0" sldId="279"/>
            <ac:spMk id="39944" creationId="{352BEC0E-22F8-46D0-9632-375DB541B06C}"/>
          </ac:spMkLst>
        </pc:spChg>
        <pc:spChg chg="del">
          <ac:chgData name="Helen Seldon" userId="44482247-fa35-40c5-9996-42ff789a3a51" providerId="ADAL" clId="{DDCE8648-6077-41D4-9D7A-54F66CE9F185}" dt="2023-06-13T13:34:58.456" v="554"/>
          <ac:spMkLst>
            <pc:docMk/>
            <pc:sldMk cId="0" sldId="279"/>
            <ac:spMk id="39946"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89"/>
        </pc:sldMkLst>
        <pc:spChg chg="del">
          <ac:chgData name="Helen Seldon" userId="44482247-fa35-40c5-9996-42ff789a3a51" providerId="ADAL" clId="{DDCE8648-6077-41D4-9D7A-54F66CE9F185}" dt="2023-06-13T13:34:58.456" v="554"/>
          <ac:spMkLst>
            <pc:docMk/>
            <pc:sldMk cId="0" sldId="289"/>
            <ac:spMk id="33807" creationId="{FA28AA74-07C1-441C-AFDB-3FEA62C3B51F}"/>
          </ac:spMkLst>
        </pc:spChg>
      </pc:sldChg>
      <pc:sldChg chg="delSp modSp mod delDesignElem">
        <pc:chgData name="Helen Seldon" userId="44482247-fa35-40c5-9996-42ff789a3a51" providerId="ADAL" clId="{DDCE8648-6077-41D4-9D7A-54F66CE9F185}" dt="2023-06-13T13:34:58.600" v="558" actId="27636"/>
        <pc:sldMkLst>
          <pc:docMk/>
          <pc:sldMk cId="0" sldId="291"/>
        </pc:sldMkLst>
        <pc:spChg chg="mod">
          <ac:chgData name="Helen Seldon" userId="44482247-fa35-40c5-9996-42ff789a3a51" providerId="ADAL" clId="{DDCE8648-6077-41D4-9D7A-54F66CE9F185}" dt="2023-06-13T13:34:58.600" v="558" actId="27636"/>
          <ac:spMkLst>
            <pc:docMk/>
            <pc:sldMk cId="0" sldId="291"/>
            <ac:spMk id="31747" creationId="{FF0750C2-0470-450A-B234-3DB28CFEE444}"/>
          </ac:spMkLst>
        </pc:spChg>
        <pc:spChg chg="del">
          <ac:chgData name="Helen Seldon" userId="44482247-fa35-40c5-9996-42ff789a3a51" providerId="ADAL" clId="{DDCE8648-6077-41D4-9D7A-54F66CE9F185}" dt="2023-06-13T13:34:58.456" v="554"/>
          <ac:spMkLst>
            <pc:docMk/>
            <pc:sldMk cId="0" sldId="291"/>
            <ac:spMk id="31753" creationId="{777A147A-9ED8-46B4-8660-1B3C2AA880B5}"/>
          </ac:spMkLst>
        </pc:spChg>
        <pc:spChg chg="del">
          <ac:chgData name="Helen Seldon" userId="44482247-fa35-40c5-9996-42ff789a3a51" providerId="ADAL" clId="{DDCE8648-6077-41D4-9D7A-54F66CE9F185}" dt="2023-06-13T13:34:58.456" v="554"/>
          <ac:spMkLst>
            <pc:docMk/>
            <pc:sldMk cId="0" sldId="291"/>
            <ac:spMk id="31755" creationId="{5D6C15A0-C087-4593-8414-2B4EC1CDC3DE}"/>
          </ac:spMkLst>
        </pc:spChg>
      </pc:sldChg>
      <pc:sldChg chg="delSp modSp mod delDesignElem">
        <pc:chgData name="Helen Seldon" userId="44482247-fa35-40c5-9996-42ff789a3a51" providerId="ADAL" clId="{DDCE8648-6077-41D4-9D7A-54F66CE9F185}" dt="2023-06-13T13:36:02.321" v="582"/>
        <pc:sldMkLst>
          <pc:docMk/>
          <pc:sldMk cId="0" sldId="293"/>
        </pc:sldMkLst>
        <pc:spChg chg="mod">
          <ac:chgData name="Helen Seldon" userId="44482247-fa35-40c5-9996-42ff789a3a51" providerId="ADAL" clId="{DDCE8648-6077-41D4-9D7A-54F66CE9F185}" dt="2023-06-13T13:36:02.321" v="582"/>
          <ac:spMkLst>
            <pc:docMk/>
            <pc:sldMk cId="0" sldId="293"/>
            <ac:spMk id="44035" creationId="{8EC408D2-EF10-406B-9B66-01D8F558F909}"/>
          </ac:spMkLst>
        </pc:spChg>
        <pc:spChg chg="del">
          <ac:chgData name="Helen Seldon" userId="44482247-fa35-40c5-9996-42ff789a3a51" providerId="ADAL" clId="{DDCE8648-6077-41D4-9D7A-54F66CE9F185}" dt="2023-06-13T13:34:58.456" v="554"/>
          <ac:spMkLst>
            <pc:docMk/>
            <pc:sldMk cId="0" sldId="293"/>
            <ac:spMk id="44046" creationId="{D75A5B51-0925-4835-8511-A0DD17EAA97C}"/>
          </ac:spMkLst>
        </pc:spChg>
        <pc:spChg chg="del">
          <ac:chgData name="Helen Seldon" userId="44482247-fa35-40c5-9996-42ff789a3a51" providerId="ADAL" clId="{DDCE8648-6077-41D4-9D7A-54F66CE9F185}" dt="2023-06-13T13:34:58.456" v="554"/>
          <ac:spMkLst>
            <pc:docMk/>
            <pc:sldMk cId="0" sldId="293"/>
            <ac:spMk id="44048" creationId="{5CDFD20D-8E4F-4E3A-AF87-93F23E0DBFB3}"/>
          </ac:spMkLst>
        </pc:spChg>
      </pc:sldChg>
      <pc:sldChg chg="delSp delDesignElem">
        <pc:chgData name="Helen Seldon" userId="44482247-fa35-40c5-9996-42ff789a3a51" providerId="ADAL" clId="{DDCE8648-6077-41D4-9D7A-54F66CE9F185}" dt="2023-06-13T13:34:58.456" v="554"/>
        <pc:sldMkLst>
          <pc:docMk/>
          <pc:sldMk cId="2431439214" sldId="295"/>
        </pc:sldMkLst>
        <pc:spChg chg="del">
          <ac:chgData name="Helen Seldon" userId="44482247-fa35-40c5-9996-42ff789a3a51" providerId="ADAL" clId="{DDCE8648-6077-41D4-9D7A-54F66CE9F185}" dt="2023-06-13T13:34:58.456" v="554"/>
          <ac:spMkLst>
            <pc:docMk/>
            <pc:sldMk cId="2431439214" sldId="295"/>
            <ac:spMk id="29717" creationId="{9716D72B-0D25-43A5-8554-C535E5118D3B}"/>
          </ac:spMkLst>
        </pc:spChg>
        <pc:spChg chg="del">
          <ac:chgData name="Helen Seldon" userId="44482247-fa35-40c5-9996-42ff789a3a51" providerId="ADAL" clId="{DDCE8648-6077-41D4-9D7A-54F66CE9F185}" dt="2023-06-13T13:34:58.456" v="554"/>
          <ac:spMkLst>
            <pc:docMk/>
            <pc:sldMk cId="2431439214" sldId="295"/>
            <ac:spMk id="29719"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96"/>
        </pc:sldMkLst>
        <pc:spChg chg="del">
          <ac:chgData name="Helen Seldon" userId="44482247-fa35-40c5-9996-42ff789a3a51" providerId="ADAL" clId="{DDCE8648-6077-41D4-9D7A-54F66CE9F185}" dt="2023-06-13T13:34:58.456" v="554"/>
          <ac:spMkLst>
            <pc:docMk/>
            <pc:sldMk cId="0" sldId="296"/>
            <ac:spMk id="10250" creationId="{352BEC0E-22F8-46D0-9632-375DB541B06C}"/>
          </ac:spMkLst>
        </pc:spChg>
        <pc:spChg chg="del">
          <ac:chgData name="Helen Seldon" userId="44482247-fa35-40c5-9996-42ff789a3a51" providerId="ADAL" clId="{DDCE8648-6077-41D4-9D7A-54F66CE9F185}" dt="2023-06-13T13:34:58.456" v="554"/>
          <ac:spMkLst>
            <pc:docMk/>
            <pc:sldMk cId="0" sldId="296"/>
            <ac:spMk id="10252"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98"/>
        </pc:sldMkLst>
        <pc:spChg chg="del">
          <ac:chgData name="Helen Seldon" userId="44482247-fa35-40c5-9996-42ff789a3a51" providerId="ADAL" clId="{DDCE8648-6077-41D4-9D7A-54F66CE9F185}" dt="2023-06-13T13:34:58.456" v="554"/>
          <ac:spMkLst>
            <pc:docMk/>
            <pc:sldMk cId="0" sldId="298"/>
            <ac:spMk id="21566" creationId="{2C61293E-6EBE-43EF-A52C-9BEBFD7679D4}"/>
          </ac:spMkLst>
        </pc:spChg>
        <pc:spChg chg="del">
          <ac:chgData name="Helen Seldon" userId="44482247-fa35-40c5-9996-42ff789a3a51" providerId="ADAL" clId="{DDCE8648-6077-41D4-9D7A-54F66CE9F185}" dt="2023-06-13T13:34:58.456" v="554"/>
          <ac:spMkLst>
            <pc:docMk/>
            <pc:sldMk cId="0" sldId="298"/>
            <ac:spMk id="21568" creationId="{21540236-BFD5-4A9D-8840-4703E7F76825}"/>
          </ac:spMkLst>
        </pc:spChg>
      </pc:sldChg>
      <pc:sldChg chg="delSp delDesignElem">
        <pc:chgData name="Helen Seldon" userId="44482247-fa35-40c5-9996-42ff789a3a51" providerId="ADAL" clId="{DDCE8648-6077-41D4-9D7A-54F66CE9F185}" dt="2023-06-13T13:34:58.456" v="554"/>
        <pc:sldMkLst>
          <pc:docMk/>
          <pc:sldMk cId="2106562966" sldId="300"/>
        </pc:sldMkLst>
        <pc:spChg chg="del">
          <ac:chgData name="Helen Seldon" userId="44482247-fa35-40c5-9996-42ff789a3a51" providerId="ADAL" clId="{DDCE8648-6077-41D4-9D7A-54F66CE9F185}" dt="2023-06-13T13:34:58.456" v="554"/>
          <ac:spMkLst>
            <pc:docMk/>
            <pc:sldMk cId="2106562966" sldId="300"/>
            <ac:spMk id="1037" creationId="{53B475F8-50AE-46A0-9943-B2B63183D50C}"/>
          </ac:spMkLst>
        </pc:spChg>
        <pc:spChg chg="del">
          <ac:chgData name="Helen Seldon" userId="44482247-fa35-40c5-9996-42ff789a3a51" providerId="ADAL" clId="{DDCE8648-6077-41D4-9D7A-54F66CE9F185}" dt="2023-06-13T13:34:58.456" v="554"/>
          <ac:spMkLst>
            <pc:docMk/>
            <pc:sldMk cId="2106562966" sldId="300"/>
            <ac:spMk id="1039" creationId="{75F6FDB4-2351-48C2-A863-2364A02343C0}"/>
          </ac:spMkLst>
        </pc:spChg>
      </pc:sldChg>
      <pc:sldChg chg="delSp delDesignElem">
        <pc:chgData name="Helen Seldon" userId="44482247-fa35-40c5-9996-42ff789a3a51" providerId="ADAL" clId="{DDCE8648-6077-41D4-9D7A-54F66CE9F185}" dt="2023-06-13T13:34:58.456" v="554"/>
        <pc:sldMkLst>
          <pc:docMk/>
          <pc:sldMk cId="832272145" sldId="304"/>
        </pc:sldMkLst>
        <pc:spChg chg="del">
          <ac:chgData name="Helen Seldon" userId="44482247-fa35-40c5-9996-42ff789a3a51" providerId="ADAL" clId="{DDCE8648-6077-41D4-9D7A-54F66CE9F185}" dt="2023-06-13T13:34:58.456" v="554"/>
          <ac:spMkLst>
            <pc:docMk/>
            <pc:sldMk cId="832272145" sldId="304"/>
            <ac:spMk id="44045" creationId="{F83B1BEA-1159-4AE5-AD9B-9440E5189009}"/>
          </ac:spMkLst>
        </pc:spChg>
        <pc:spChg chg="del">
          <ac:chgData name="Helen Seldon" userId="44482247-fa35-40c5-9996-42ff789a3a51" providerId="ADAL" clId="{DDCE8648-6077-41D4-9D7A-54F66CE9F185}" dt="2023-06-13T13:34:58.456" v="554"/>
          <ac:spMkLst>
            <pc:docMk/>
            <pc:sldMk cId="832272145" sldId="304"/>
            <ac:spMk id="44047" creationId="{5D50C310-510F-45B8-81D2-BE905D5C6D58}"/>
          </ac:spMkLst>
        </pc:spChg>
      </pc:sldChg>
      <pc:sldChg chg="delSp delDesignElem">
        <pc:chgData name="Helen Seldon" userId="44482247-fa35-40c5-9996-42ff789a3a51" providerId="ADAL" clId="{DDCE8648-6077-41D4-9D7A-54F66CE9F185}" dt="2023-06-13T13:34:58.456" v="554"/>
        <pc:sldMkLst>
          <pc:docMk/>
          <pc:sldMk cId="3947892970" sldId="305"/>
        </pc:sldMkLst>
        <pc:spChg chg="del">
          <ac:chgData name="Helen Seldon" userId="44482247-fa35-40c5-9996-42ff789a3a51" providerId="ADAL" clId="{DDCE8648-6077-41D4-9D7A-54F66CE9F185}" dt="2023-06-13T13:34:58.456" v="554"/>
          <ac:spMkLst>
            <pc:docMk/>
            <pc:sldMk cId="3947892970" sldId="305"/>
            <ac:spMk id="33801" creationId="{FA28AA74-07C1-441C-AFDB-3FEA62C3B51F}"/>
          </ac:spMkLst>
        </pc:spChg>
      </pc:sldChg>
      <pc:sldChg chg="delSp modSp mod delDesignElem">
        <pc:chgData name="Helen Seldon" userId="44482247-fa35-40c5-9996-42ff789a3a51" providerId="ADAL" clId="{DDCE8648-6077-41D4-9D7A-54F66CE9F185}" dt="2023-06-13T13:36:02.321" v="582"/>
        <pc:sldMkLst>
          <pc:docMk/>
          <pc:sldMk cId="3386675007" sldId="307"/>
        </pc:sldMkLst>
        <pc:spChg chg="mod">
          <ac:chgData name="Helen Seldon" userId="44482247-fa35-40c5-9996-42ff789a3a51" providerId="ADAL" clId="{DDCE8648-6077-41D4-9D7A-54F66CE9F185}" dt="2023-06-13T13:36:02.321" v="582"/>
          <ac:spMkLst>
            <pc:docMk/>
            <pc:sldMk cId="3386675007" sldId="307"/>
            <ac:spMk id="4" creationId="{06B37722-71F3-C907-2AA0-259694027AAC}"/>
          </ac:spMkLst>
        </pc:spChg>
        <pc:spChg chg="mod">
          <ac:chgData name="Helen Seldon" userId="44482247-fa35-40c5-9996-42ff789a3a51" providerId="ADAL" clId="{DDCE8648-6077-41D4-9D7A-54F66CE9F185}" dt="2023-06-13T13:36:02.321" v="582"/>
          <ac:spMkLst>
            <pc:docMk/>
            <pc:sldMk cId="3386675007" sldId="307"/>
            <ac:spMk id="44034" creationId="{3D9B0F25-CDC5-4304-B2D8-EA8F68D3A315}"/>
          </ac:spMkLst>
        </pc:spChg>
        <pc:spChg chg="del">
          <ac:chgData name="Helen Seldon" userId="44482247-fa35-40c5-9996-42ff789a3a51" providerId="ADAL" clId="{DDCE8648-6077-41D4-9D7A-54F66CE9F185}" dt="2023-06-13T13:34:58.456" v="554"/>
          <ac:spMkLst>
            <pc:docMk/>
            <pc:sldMk cId="3386675007" sldId="307"/>
            <ac:spMk id="44052" creationId="{231BF440-39FA-4087-84CC-2EEC0BBDAF29}"/>
          </ac:spMkLst>
        </pc:spChg>
        <pc:spChg chg="del">
          <ac:chgData name="Helen Seldon" userId="44482247-fa35-40c5-9996-42ff789a3a51" providerId="ADAL" clId="{DDCE8648-6077-41D4-9D7A-54F66CE9F185}" dt="2023-06-13T13:34:58.456" v="554"/>
          <ac:spMkLst>
            <pc:docMk/>
            <pc:sldMk cId="3386675007" sldId="307"/>
            <ac:spMk id="44060" creationId="{82095FCE-EF05-4443-B97A-85DEE3A5CA17}"/>
          </ac:spMkLst>
        </pc:spChg>
        <pc:spChg chg="del">
          <ac:chgData name="Helen Seldon" userId="44482247-fa35-40c5-9996-42ff789a3a51" providerId="ADAL" clId="{DDCE8648-6077-41D4-9D7A-54F66CE9F185}" dt="2023-06-13T13:34:58.456" v="554"/>
          <ac:spMkLst>
            <pc:docMk/>
            <pc:sldMk cId="3386675007" sldId="307"/>
            <ac:spMk id="44061" creationId="{F04E4CBA-303B-48BD-8451-C2701CB0EEBF}"/>
          </ac:spMkLst>
        </pc:spChg>
        <pc:spChg chg="del">
          <ac:chgData name="Helen Seldon" userId="44482247-fa35-40c5-9996-42ff789a3a51" providerId="ADAL" clId="{DDCE8648-6077-41D4-9D7A-54F66CE9F185}" dt="2023-06-13T13:34:58.456" v="554"/>
          <ac:spMkLst>
            <pc:docMk/>
            <pc:sldMk cId="3386675007" sldId="307"/>
            <ac:spMk id="44062" creationId="{CA00AE6B-AA30-4CF8-BA6F-339B780AD76C}"/>
          </ac:spMkLst>
        </pc:spChg>
        <pc:spChg chg="del">
          <ac:chgData name="Helen Seldon" userId="44482247-fa35-40c5-9996-42ff789a3a51" providerId="ADAL" clId="{DDCE8648-6077-41D4-9D7A-54F66CE9F185}" dt="2023-06-13T13:34:58.456" v="554"/>
          <ac:spMkLst>
            <pc:docMk/>
            <pc:sldMk cId="3386675007" sldId="307"/>
            <ac:spMk id="44063" creationId="{F6CA58B3-AFCC-4A40-9882-50D5080879B0}"/>
          </ac:spMkLst>
        </pc:spChg>
        <pc:spChg chg="del">
          <ac:chgData name="Helen Seldon" userId="44482247-fa35-40c5-9996-42ff789a3a51" providerId="ADAL" clId="{DDCE8648-6077-41D4-9D7A-54F66CE9F185}" dt="2023-06-13T13:34:58.456" v="554"/>
          <ac:spMkLst>
            <pc:docMk/>
            <pc:sldMk cId="3386675007" sldId="307"/>
            <ac:spMk id="44064" creationId="{75C56826-D4E5-42ED-8529-079651CB3005}"/>
          </ac:spMkLst>
        </pc:spChg>
      </pc:sldChg>
      <pc:sldChg chg="delSp modSp mod delDesignElem">
        <pc:chgData name="Helen Seldon" userId="44482247-fa35-40c5-9996-42ff789a3a51" providerId="ADAL" clId="{DDCE8648-6077-41D4-9D7A-54F66CE9F185}" dt="2023-06-13T13:36:02.321" v="582"/>
        <pc:sldMkLst>
          <pc:docMk/>
          <pc:sldMk cId="1763800721" sldId="308"/>
        </pc:sldMkLst>
        <pc:spChg chg="mod">
          <ac:chgData name="Helen Seldon" userId="44482247-fa35-40c5-9996-42ff789a3a51" providerId="ADAL" clId="{DDCE8648-6077-41D4-9D7A-54F66CE9F185}" dt="2023-06-13T13:36:02.321" v="582"/>
          <ac:spMkLst>
            <pc:docMk/>
            <pc:sldMk cId="1763800721" sldId="308"/>
            <ac:spMk id="4" creationId="{06B37722-71F3-C907-2AA0-259694027AAC}"/>
          </ac:spMkLst>
        </pc:spChg>
        <pc:spChg chg="del">
          <ac:chgData name="Helen Seldon" userId="44482247-fa35-40c5-9996-42ff789a3a51" providerId="ADAL" clId="{DDCE8648-6077-41D4-9D7A-54F66CE9F185}" dt="2023-06-13T13:34:58.456" v="554"/>
          <ac:spMkLst>
            <pc:docMk/>
            <pc:sldMk cId="1763800721" sldId="308"/>
            <ac:spMk id="44052" creationId="{231BF440-39FA-4087-84CC-2EEC0BBDAF29}"/>
          </ac:spMkLst>
        </pc:spChg>
        <pc:spChg chg="del">
          <ac:chgData name="Helen Seldon" userId="44482247-fa35-40c5-9996-42ff789a3a51" providerId="ADAL" clId="{DDCE8648-6077-41D4-9D7A-54F66CE9F185}" dt="2023-06-13T13:34:58.456" v="554"/>
          <ac:spMkLst>
            <pc:docMk/>
            <pc:sldMk cId="1763800721" sldId="308"/>
            <ac:spMk id="44060" creationId="{82095FCE-EF05-4443-B97A-85DEE3A5CA17}"/>
          </ac:spMkLst>
        </pc:spChg>
        <pc:spChg chg="del">
          <ac:chgData name="Helen Seldon" userId="44482247-fa35-40c5-9996-42ff789a3a51" providerId="ADAL" clId="{DDCE8648-6077-41D4-9D7A-54F66CE9F185}" dt="2023-06-13T13:34:58.456" v="554"/>
          <ac:spMkLst>
            <pc:docMk/>
            <pc:sldMk cId="1763800721" sldId="308"/>
            <ac:spMk id="44061" creationId="{F04E4CBA-303B-48BD-8451-C2701CB0EEBF}"/>
          </ac:spMkLst>
        </pc:spChg>
        <pc:spChg chg="del">
          <ac:chgData name="Helen Seldon" userId="44482247-fa35-40c5-9996-42ff789a3a51" providerId="ADAL" clId="{DDCE8648-6077-41D4-9D7A-54F66CE9F185}" dt="2023-06-13T13:34:58.456" v="554"/>
          <ac:spMkLst>
            <pc:docMk/>
            <pc:sldMk cId="1763800721" sldId="308"/>
            <ac:spMk id="44062" creationId="{CA00AE6B-AA30-4CF8-BA6F-339B780AD76C}"/>
          </ac:spMkLst>
        </pc:spChg>
        <pc:spChg chg="del">
          <ac:chgData name="Helen Seldon" userId="44482247-fa35-40c5-9996-42ff789a3a51" providerId="ADAL" clId="{DDCE8648-6077-41D4-9D7A-54F66CE9F185}" dt="2023-06-13T13:34:58.456" v="554"/>
          <ac:spMkLst>
            <pc:docMk/>
            <pc:sldMk cId="1763800721" sldId="308"/>
            <ac:spMk id="44063" creationId="{F6CA58B3-AFCC-4A40-9882-50D5080879B0}"/>
          </ac:spMkLst>
        </pc:spChg>
        <pc:spChg chg="del">
          <ac:chgData name="Helen Seldon" userId="44482247-fa35-40c5-9996-42ff789a3a51" providerId="ADAL" clId="{DDCE8648-6077-41D4-9D7A-54F66CE9F185}" dt="2023-06-13T13:34:58.456" v="554"/>
          <ac:spMkLst>
            <pc:docMk/>
            <pc:sldMk cId="1763800721" sldId="308"/>
            <ac:spMk id="44064" creationId="{75C56826-D4E5-42ED-8529-079651CB3005}"/>
          </ac:spMkLst>
        </pc:spChg>
      </pc:sldChg>
      <pc:sldChg chg="delSp delDesignElem">
        <pc:chgData name="Helen Seldon" userId="44482247-fa35-40c5-9996-42ff789a3a51" providerId="ADAL" clId="{DDCE8648-6077-41D4-9D7A-54F66CE9F185}" dt="2023-06-13T13:34:58.456" v="554"/>
        <pc:sldMkLst>
          <pc:docMk/>
          <pc:sldMk cId="1886882604" sldId="309"/>
        </pc:sldMkLst>
        <pc:spChg chg="del">
          <ac:chgData name="Helen Seldon" userId="44482247-fa35-40c5-9996-42ff789a3a51" providerId="ADAL" clId="{DDCE8648-6077-41D4-9D7A-54F66CE9F185}" dt="2023-06-13T13:34:58.456" v="554"/>
          <ac:spMkLst>
            <pc:docMk/>
            <pc:sldMk cId="1886882604" sldId="309"/>
            <ac:spMk id="21566" creationId="{2C61293E-6EBE-43EF-A52C-9BEBFD7679D4}"/>
          </ac:spMkLst>
        </pc:spChg>
        <pc:spChg chg="del">
          <ac:chgData name="Helen Seldon" userId="44482247-fa35-40c5-9996-42ff789a3a51" providerId="ADAL" clId="{DDCE8648-6077-41D4-9D7A-54F66CE9F185}" dt="2023-06-13T13:34:58.456" v="554"/>
          <ac:spMkLst>
            <pc:docMk/>
            <pc:sldMk cId="1886882604" sldId="309"/>
            <ac:spMk id="21568" creationId="{21540236-BFD5-4A9D-8840-4703E7F76825}"/>
          </ac:spMkLst>
        </pc:spChg>
      </pc:sldChg>
      <pc:sldChg chg="new del">
        <pc:chgData name="Helen Seldon" userId="44482247-fa35-40c5-9996-42ff789a3a51" providerId="ADAL" clId="{DDCE8648-6077-41D4-9D7A-54F66CE9F185}" dt="2023-06-13T11:50:48.830" v="3" actId="680"/>
        <pc:sldMkLst>
          <pc:docMk/>
          <pc:sldMk cId="2564905237" sldId="310"/>
        </pc:sldMkLst>
      </pc:sldChg>
      <pc:sldChg chg="addSp delSp modSp new mod setBg delDesignElem">
        <pc:chgData name="Helen Seldon" userId="44482247-fa35-40c5-9996-42ff789a3a51" providerId="ADAL" clId="{DDCE8648-6077-41D4-9D7A-54F66CE9F185}" dt="2023-06-13T13:36:34.366" v="586" actId="1076"/>
        <pc:sldMkLst>
          <pc:docMk/>
          <pc:sldMk cId="3835873392" sldId="310"/>
        </pc:sldMkLst>
        <pc:spChg chg="mod">
          <ac:chgData name="Helen Seldon" userId="44482247-fa35-40c5-9996-42ff789a3a51" providerId="ADAL" clId="{DDCE8648-6077-41D4-9D7A-54F66CE9F185}" dt="2023-06-13T13:36:33.256" v="585" actId="122"/>
          <ac:spMkLst>
            <pc:docMk/>
            <pc:sldMk cId="3835873392" sldId="310"/>
            <ac:spMk id="2" creationId="{7DDF81DB-DCA6-28A9-B239-CA5C46E11FB0}"/>
          </ac:spMkLst>
        </pc:spChg>
        <pc:spChg chg="add del mod">
          <ac:chgData name="Helen Seldon" userId="44482247-fa35-40c5-9996-42ff789a3a51" providerId="ADAL" clId="{DDCE8648-6077-41D4-9D7A-54F66CE9F185}" dt="2023-06-13T11:52:27.561" v="12"/>
          <ac:spMkLst>
            <pc:docMk/>
            <pc:sldMk cId="3835873392" sldId="310"/>
            <ac:spMk id="3" creationId="{517605C5-477D-9F28-CDC9-A69675C62500}"/>
          </ac:spMkLst>
        </pc:spChg>
        <pc:spChg chg="add del mod">
          <ac:chgData name="Helen Seldon" userId="44482247-fa35-40c5-9996-42ff789a3a51" providerId="ADAL" clId="{DDCE8648-6077-41D4-9D7A-54F66CE9F185}" dt="2023-06-13T11:52:35.552" v="15"/>
          <ac:spMkLst>
            <pc:docMk/>
            <pc:sldMk cId="3835873392" sldId="310"/>
            <ac:spMk id="4" creationId="{42AF4ED8-77A5-D970-DA80-3B2F7D4FC9E2}"/>
          </ac:spMkLst>
        </pc:spChg>
        <pc:spChg chg="add mod">
          <ac:chgData name="Helen Seldon" userId="44482247-fa35-40c5-9996-42ff789a3a51" providerId="ADAL" clId="{DDCE8648-6077-41D4-9D7A-54F66CE9F185}" dt="2023-06-13T13:36:03.936" v="584" actId="26606"/>
          <ac:spMkLst>
            <pc:docMk/>
            <pc:sldMk cId="3835873392" sldId="310"/>
            <ac:spMk id="5" creationId="{E14D7BDA-6AE1-7569-592A-0AE03550328A}"/>
          </ac:spMkLst>
        </pc:spChg>
        <pc:spChg chg="add mod">
          <ac:chgData name="Helen Seldon" userId="44482247-fa35-40c5-9996-42ff789a3a51" providerId="ADAL" clId="{DDCE8648-6077-41D4-9D7A-54F66CE9F185}" dt="2023-06-13T13:36:03.936" v="584" actId="26606"/>
          <ac:spMkLst>
            <pc:docMk/>
            <pc:sldMk cId="3835873392" sldId="310"/>
            <ac:spMk id="6" creationId="{B07F586D-2694-F607-F69D-A505B4908C1A}"/>
          </ac:spMkLst>
        </pc:spChg>
        <pc:spChg chg="add del">
          <ac:chgData name="Helen Seldon" userId="44482247-fa35-40c5-9996-42ff789a3a51" providerId="ADAL" clId="{DDCE8648-6077-41D4-9D7A-54F66CE9F185}" dt="2023-06-13T11:54:17.913" v="24"/>
          <ac:spMkLst>
            <pc:docMk/>
            <pc:sldMk cId="3835873392" sldId="310"/>
            <ac:spMk id="7" creationId="{32E19AC5-C438-C596-C004-0FE6CE3E8DBE}"/>
          </ac:spMkLst>
        </pc:spChg>
        <pc:spChg chg="add del">
          <ac:chgData name="Helen Seldon" userId="44482247-fa35-40c5-9996-42ff789a3a51" providerId="ADAL" clId="{DDCE8648-6077-41D4-9D7A-54F66CE9F185}" dt="2023-06-13T11:54:17.913" v="24"/>
          <ac:spMkLst>
            <pc:docMk/>
            <pc:sldMk cId="3835873392" sldId="310"/>
            <ac:spMk id="8" creationId="{4FCA83EB-5690-88B4-03C2-29B307C79096}"/>
          </ac:spMkLst>
        </pc:spChg>
        <pc:spChg chg="add del mod">
          <ac:chgData name="Helen Seldon" userId="44482247-fa35-40c5-9996-42ff789a3a51" providerId="ADAL" clId="{DDCE8648-6077-41D4-9D7A-54F66CE9F185}" dt="2023-06-13T11:59:28.025" v="93"/>
          <ac:spMkLst>
            <pc:docMk/>
            <pc:sldMk cId="3835873392" sldId="310"/>
            <ac:spMk id="9" creationId="{8701F4C4-DC3D-7765-63FC-E54E91D46F7B}"/>
          </ac:spMkLst>
        </pc:spChg>
        <pc:spChg chg="add mod">
          <ac:chgData name="Helen Seldon" userId="44482247-fa35-40c5-9996-42ff789a3a51" providerId="ADAL" clId="{DDCE8648-6077-41D4-9D7A-54F66CE9F185}" dt="2023-06-13T13:36:03.936" v="584" actId="26606"/>
          <ac:spMkLst>
            <pc:docMk/>
            <pc:sldMk cId="3835873392" sldId="310"/>
            <ac:spMk id="10" creationId="{90C8B0BB-29EA-8DFA-ED5E-204985BD33BD}"/>
          </ac:spMkLst>
        </pc:spChg>
        <pc:spChg chg="add mod">
          <ac:chgData name="Helen Seldon" userId="44482247-fa35-40c5-9996-42ff789a3a51" providerId="ADAL" clId="{DDCE8648-6077-41D4-9D7A-54F66CE9F185}" dt="2023-06-13T13:36:34.366" v="586" actId="1076"/>
          <ac:spMkLst>
            <pc:docMk/>
            <pc:sldMk cId="3835873392" sldId="310"/>
            <ac:spMk id="11" creationId="{29028E07-EFED-CFD9-CA82-81321CE6824D}"/>
          </ac:spMkLst>
        </pc:spChg>
        <pc:spChg chg="add del mod">
          <ac:chgData name="Helen Seldon" userId="44482247-fa35-40c5-9996-42ff789a3a51" providerId="ADAL" clId="{DDCE8648-6077-41D4-9D7A-54F66CE9F185}" dt="2023-06-13T13:08:41.046" v="388"/>
          <ac:spMkLst>
            <pc:docMk/>
            <pc:sldMk cId="3835873392" sldId="310"/>
            <ac:spMk id="12" creationId="{1AD30706-E9A5-DDAD-D859-24F6130051F5}"/>
          </ac:spMkLst>
        </pc:spChg>
        <pc:spChg chg="add mod">
          <ac:chgData name="Helen Seldon" userId="44482247-fa35-40c5-9996-42ff789a3a51" providerId="ADAL" clId="{DDCE8648-6077-41D4-9D7A-54F66CE9F185}" dt="2023-06-13T13:36:03.936" v="584" actId="26606"/>
          <ac:spMkLst>
            <pc:docMk/>
            <pc:sldMk cId="3835873392" sldId="310"/>
            <ac:spMk id="13" creationId="{88B3441D-DEB6-AA1F-AFD0-5CD006DF5246}"/>
          </ac:spMkLst>
        </pc:spChg>
        <pc:spChg chg="add del">
          <ac:chgData name="Helen Seldon" userId="44482247-fa35-40c5-9996-42ff789a3a51" providerId="ADAL" clId="{DDCE8648-6077-41D4-9D7A-54F66CE9F185}" dt="2023-06-13T13:36:03.936" v="584" actId="26606"/>
          <ac:spMkLst>
            <pc:docMk/>
            <pc:sldMk cId="3835873392" sldId="310"/>
            <ac:spMk id="18" creationId="{907EF6B7-1338-4443-8C46-6A318D952DFD}"/>
          </ac:spMkLst>
        </pc:spChg>
        <pc:spChg chg="add del">
          <ac:chgData name="Helen Seldon" userId="44482247-fa35-40c5-9996-42ff789a3a51" providerId="ADAL" clId="{DDCE8648-6077-41D4-9D7A-54F66CE9F185}" dt="2023-06-13T13:36:03.936" v="584" actId="26606"/>
          <ac:spMkLst>
            <pc:docMk/>
            <pc:sldMk cId="3835873392" sldId="310"/>
            <ac:spMk id="20" creationId="{DAAE4CDD-124C-4DCF-9584-B6033B545DD5}"/>
          </ac:spMkLst>
        </pc:spChg>
        <pc:spChg chg="add del">
          <ac:chgData name="Helen Seldon" userId="44482247-fa35-40c5-9996-42ff789a3a51" providerId="ADAL" clId="{DDCE8648-6077-41D4-9D7A-54F66CE9F185}" dt="2023-06-13T13:36:03.936" v="584" actId="26606"/>
          <ac:spMkLst>
            <pc:docMk/>
            <pc:sldMk cId="3835873392" sldId="310"/>
            <ac:spMk id="22" creationId="{081E4A58-353D-44AE-B2FC-2A74E2E400F7}"/>
          </ac:spMkLst>
        </pc:spChg>
        <pc:picChg chg="add del">
          <ac:chgData name="Helen Seldon" userId="44482247-fa35-40c5-9996-42ff789a3a51" providerId="ADAL" clId="{DDCE8648-6077-41D4-9D7A-54F66CE9F185}" dt="2023-06-13T11:54:17.913" v="24"/>
          <ac:picMkLst>
            <pc:docMk/>
            <pc:sldMk cId="3835873392" sldId="310"/>
            <ac:picMk id="1025" creationId="{AA73498F-EBE2-266E-2114-A6E57CF4E0D5}"/>
          </ac:picMkLst>
        </pc:picChg>
      </pc:sldChg>
      <pc:sldChg chg="new del">
        <pc:chgData name="Helen Seldon" userId="44482247-fa35-40c5-9996-42ff789a3a51" providerId="ADAL" clId="{DDCE8648-6077-41D4-9D7A-54F66CE9F185}" dt="2023-06-13T11:50:47.170" v="2" actId="680"/>
        <pc:sldMkLst>
          <pc:docMk/>
          <pc:sldMk cId="518870011" sldId="311"/>
        </pc:sldMkLst>
      </pc:sldChg>
    </pc:docChg>
  </pc:docChgLst>
  <pc:docChgLst>
    <pc:chgData name="Jane Watts" userId="S::jwatts@riverscofe.co.uk::301e5796-0539-4b7b-8d3e-3d9190d0d9c2" providerId="AD" clId="Web-{328B89D1-12FB-483D-8F6A-88CB6DC976CF}"/>
    <pc:docChg chg="addSld delSld modSld">
      <pc:chgData name="Jane Watts" userId="S::jwatts@riverscofe.co.uk::301e5796-0539-4b7b-8d3e-3d9190d0d9c2" providerId="AD" clId="Web-{328B89D1-12FB-483D-8F6A-88CB6DC976CF}" dt="2023-06-12T13:48:43.043" v="159" actId="20577"/>
      <pc:docMkLst>
        <pc:docMk/>
      </pc:docMkLst>
      <pc:sldChg chg="modSp">
        <pc:chgData name="Jane Watts" userId="S::jwatts@riverscofe.co.uk::301e5796-0539-4b7b-8d3e-3d9190d0d9c2" providerId="AD" clId="Web-{328B89D1-12FB-483D-8F6A-88CB6DC976CF}" dt="2023-06-12T13:38:33.564" v="1" actId="20577"/>
        <pc:sldMkLst>
          <pc:docMk/>
          <pc:sldMk cId="0" sldId="279"/>
        </pc:sldMkLst>
        <pc:spChg chg="mod">
          <ac:chgData name="Jane Watts" userId="S::jwatts@riverscofe.co.uk::301e5796-0539-4b7b-8d3e-3d9190d0d9c2" providerId="AD" clId="Web-{328B89D1-12FB-483D-8F6A-88CB6DC976CF}" dt="2023-06-12T13:38:33.564" v="1" actId="20577"/>
          <ac:spMkLst>
            <pc:docMk/>
            <pc:sldMk cId="0" sldId="279"/>
            <ac:spMk id="39939" creationId="{77C04F22-79B0-434B-BDFB-905410D45874}"/>
          </ac:spMkLst>
        </pc:spChg>
      </pc:sldChg>
      <pc:sldChg chg="new del">
        <pc:chgData name="Jane Watts" userId="S::jwatts@riverscofe.co.uk::301e5796-0539-4b7b-8d3e-3d9190d0d9c2" providerId="AD" clId="Web-{328B89D1-12FB-483D-8F6A-88CB6DC976CF}" dt="2023-06-12T13:40:09.237" v="3"/>
        <pc:sldMkLst>
          <pc:docMk/>
          <pc:sldMk cId="88697175" sldId="309"/>
        </pc:sldMkLst>
      </pc:sldChg>
      <pc:sldChg chg="modSp add replId">
        <pc:chgData name="Jane Watts" userId="S::jwatts@riverscofe.co.uk::301e5796-0539-4b7b-8d3e-3d9190d0d9c2" providerId="AD" clId="Web-{328B89D1-12FB-483D-8F6A-88CB6DC976CF}" dt="2023-06-12T13:48:43.043" v="159" actId="20577"/>
        <pc:sldMkLst>
          <pc:docMk/>
          <pc:sldMk cId="1886882604" sldId="309"/>
        </pc:sldMkLst>
        <pc:spChg chg="mod">
          <ac:chgData name="Jane Watts" userId="S::jwatts@riverscofe.co.uk::301e5796-0539-4b7b-8d3e-3d9190d0d9c2" providerId="AD" clId="Web-{328B89D1-12FB-483D-8F6A-88CB6DC976CF}" dt="2023-06-12T13:41:00.394" v="16" actId="1076"/>
          <ac:spMkLst>
            <pc:docMk/>
            <pc:sldMk cId="1886882604" sldId="309"/>
            <ac:spMk id="21506" creationId="{C9FAA70D-E98D-4DDC-9527-EAE525CC902F}"/>
          </ac:spMkLst>
        </pc:spChg>
        <pc:spChg chg="mod">
          <ac:chgData name="Jane Watts" userId="S::jwatts@riverscofe.co.uk::301e5796-0539-4b7b-8d3e-3d9190d0d9c2" providerId="AD" clId="Web-{328B89D1-12FB-483D-8F6A-88CB6DC976CF}" dt="2023-06-12T13:48:43.043" v="159" actId="20577"/>
          <ac:spMkLst>
            <pc:docMk/>
            <pc:sldMk cId="1886882604" sldId="309"/>
            <ac:spMk id="21507" creationId="{C2B29FF7-BEFC-45BA-9EC2-348BB352DB3F}"/>
          </ac:spMkLst>
        </pc:spChg>
        <pc:picChg chg="mod">
          <ac:chgData name="Jane Watts" userId="S::jwatts@riverscofe.co.uk::301e5796-0539-4b7b-8d3e-3d9190d0d9c2" providerId="AD" clId="Web-{328B89D1-12FB-483D-8F6A-88CB6DC976CF}" dt="2023-06-12T13:47:53.605" v="151" actId="1076"/>
          <ac:picMkLst>
            <pc:docMk/>
            <pc:sldMk cId="1886882604" sldId="309"/>
            <ac:picMk id="21508" creationId="{3E98B942-B29B-4A43-B633-1D6388D3F7F1}"/>
          </ac:picMkLst>
        </pc:picChg>
      </pc:sldChg>
    </pc:docChg>
  </pc:docChgLst>
  <pc:docChgLst>
    <pc:chgData name="Gail Hodnett" userId="111f81fc-f0b7-4067-8151-279fbf9ea666" providerId="ADAL" clId="{63E67A52-FE89-4600-9178-4DD70FB95BCB}"/>
    <pc:docChg chg="delSld">
      <pc:chgData name="Gail Hodnett" userId="111f81fc-f0b7-4067-8151-279fbf9ea666" providerId="ADAL" clId="{63E67A52-FE89-4600-9178-4DD70FB95BCB}" dt="2023-06-14T08:46:55.661" v="12" actId="2696"/>
      <pc:docMkLst>
        <pc:docMk/>
      </pc:docMkLst>
      <pc:sldChg chg="del">
        <pc:chgData name="Gail Hodnett" userId="111f81fc-f0b7-4067-8151-279fbf9ea666" providerId="ADAL" clId="{63E67A52-FE89-4600-9178-4DD70FB95BCB}" dt="2023-06-14T08:42:34.298" v="0" actId="2696"/>
        <pc:sldMkLst>
          <pc:docMk/>
          <pc:sldMk cId="0" sldId="265"/>
        </pc:sldMkLst>
      </pc:sldChg>
      <pc:sldChg chg="del">
        <pc:chgData name="Gail Hodnett" userId="111f81fc-f0b7-4067-8151-279fbf9ea666" providerId="ADAL" clId="{63E67A52-FE89-4600-9178-4DD70FB95BCB}" dt="2023-06-14T08:42:38.322" v="2" actId="2696"/>
        <pc:sldMkLst>
          <pc:docMk/>
          <pc:sldMk cId="0" sldId="268"/>
        </pc:sldMkLst>
      </pc:sldChg>
      <pc:sldChg chg="del">
        <pc:chgData name="Gail Hodnett" userId="111f81fc-f0b7-4067-8151-279fbf9ea666" providerId="ADAL" clId="{63E67A52-FE89-4600-9178-4DD70FB95BCB}" dt="2023-06-14T08:42:46.397" v="4" actId="2696"/>
        <pc:sldMkLst>
          <pc:docMk/>
          <pc:sldMk cId="0" sldId="279"/>
        </pc:sldMkLst>
      </pc:sldChg>
      <pc:sldChg chg="del">
        <pc:chgData name="Gail Hodnett" userId="111f81fc-f0b7-4067-8151-279fbf9ea666" providerId="ADAL" clId="{63E67A52-FE89-4600-9178-4DD70FB95BCB}" dt="2023-06-14T08:46:53.300" v="11" actId="2696"/>
        <pc:sldMkLst>
          <pc:docMk/>
          <pc:sldMk cId="0" sldId="289"/>
        </pc:sldMkLst>
      </pc:sldChg>
      <pc:sldChg chg="del">
        <pc:chgData name="Gail Hodnett" userId="111f81fc-f0b7-4067-8151-279fbf9ea666" providerId="ADAL" clId="{63E67A52-FE89-4600-9178-4DD70FB95BCB}" dt="2023-06-14T08:42:36.553" v="1" actId="2696"/>
        <pc:sldMkLst>
          <pc:docMk/>
          <pc:sldMk cId="0" sldId="291"/>
        </pc:sldMkLst>
      </pc:sldChg>
      <pc:sldChg chg="del">
        <pc:chgData name="Gail Hodnett" userId="111f81fc-f0b7-4067-8151-279fbf9ea666" providerId="ADAL" clId="{63E67A52-FE89-4600-9178-4DD70FB95BCB}" dt="2023-06-14T08:43:02.552" v="9" actId="2696"/>
        <pc:sldMkLst>
          <pc:docMk/>
          <pc:sldMk cId="0" sldId="293"/>
        </pc:sldMkLst>
      </pc:sldChg>
      <pc:sldChg chg="del">
        <pc:chgData name="Gail Hodnett" userId="111f81fc-f0b7-4067-8151-279fbf9ea666" providerId="ADAL" clId="{63E67A52-FE89-4600-9178-4DD70FB95BCB}" dt="2023-06-14T08:42:40.753" v="3" actId="2696"/>
        <pc:sldMkLst>
          <pc:docMk/>
          <pc:sldMk cId="2431439214" sldId="295"/>
        </pc:sldMkLst>
      </pc:sldChg>
      <pc:sldChg chg="del">
        <pc:chgData name="Gail Hodnett" userId="111f81fc-f0b7-4067-8151-279fbf9ea666" providerId="ADAL" clId="{63E67A52-FE89-4600-9178-4DD70FB95BCB}" dt="2023-06-14T08:42:49.033" v="5" actId="2696"/>
        <pc:sldMkLst>
          <pc:docMk/>
          <pc:sldMk cId="0" sldId="296"/>
        </pc:sldMkLst>
      </pc:sldChg>
      <pc:sldChg chg="del">
        <pc:chgData name="Gail Hodnett" userId="111f81fc-f0b7-4067-8151-279fbf9ea666" providerId="ADAL" clId="{63E67A52-FE89-4600-9178-4DD70FB95BCB}" dt="2023-06-14T08:42:55.280" v="6" actId="2696"/>
        <pc:sldMkLst>
          <pc:docMk/>
          <pc:sldMk cId="0" sldId="298"/>
        </pc:sldMkLst>
      </pc:sldChg>
      <pc:sldChg chg="del">
        <pc:chgData name="Gail Hodnett" userId="111f81fc-f0b7-4067-8151-279fbf9ea666" providerId="ADAL" clId="{63E67A52-FE89-4600-9178-4DD70FB95BCB}" dt="2023-06-14T08:43:00.019" v="8" actId="2696"/>
        <pc:sldMkLst>
          <pc:docMk/>
          <pc:sldMk cId="2106562966" sldId="300"/>
        </pc:sldMkLst>
      </pc:sldChg>
      <pc:sldChg chg="del">
        <pc:chgData name="Gail Hodnett" userId="111f81fc-f0b7-4067-8151-279fbf9ea666" providerId="ADAL" clId="{63E67A52-FE89-4600-9178-4DD70FB95BCB}" dt="2023-06-14T08:43:04.663" v="10" actId="2696"/>
        <pc:sldMkLst>
          <pc:docMk/>
          <pc:sldMk cId="832272145" sldId="304"/>
        </pc:sldMkLst>
      </pc:sldChg>
      <pc:sldChg chg="del">
        <pc:chgData name="Gail Hodnett" userId="111f81fc-f0b7-4067-8151-279fbf9ea666" providerId="ADAL" clId="{63E67A52-FE89-4600-9178-4DD70FB95BCB}" dt="2023-06-14T08:46:55.661" v="12" actId="2696"/>
        <pc:sldMkLst>
          <pc:docMk/>
          <pc:sldMk cId="3947892970" sldId="305"/>
        </pc:sldMkLst>
      </pc:sldChg>
      <pc:sldChg chg="del">
        <pc:chgData name="Gail Hodnett" userId="111f81fc-f0b7-4067-8151-279fbf9ea666" providerId="ADAL" clId="{63E67A52-FE89-4600-9178-4DD70FB95BCB}" dt="2023-06-14T08:42:58.218" v="7" actId="2696"/>
        <pc:sldMkLst>
          <pc:docMk/>
          <pc:sldMk cId="1886882604" sldId="309"/>
        </pc:sldMkLst>
      </pc:sldChg>
    </pc:docChg>
  </pc:docChgLst>
  <pc:docChgLst>
    <pc:chgData name="Gail Hodnett" userId="111f81fc-f0b7-4067-8151-279fbf9ea666" providerId="ADAL" clId="{79082039-D2CE-4CE7-89E3-3984F77C30D6}"/>
    <pc:docChg chg="undo custSel modSld">
      <pc:chgData name="Gail Hodnett" userId="111f81fc-f0b7-4067-8151-279fbf9ea666" providerId="ADAL" clId="{79082039-D2CE-4CE7-89E3-3984F77C30D6}" dt="2023-06-14T07:38:02.367" v="478" actId="20577"/>
      <pc:docMkLst>
        <pc:docMk/>
      </pc:docMkLst>
      <pc:sldChg chg="modSp mod">
        <pc:chgData name="Gail Hodnett" userId="111f81fc-f0b7-4067-8151-279fbf9ea666" providerId="ADAL" clId="{79082039-D2CE-4CE7-89E3-3984F77C30D6}" dt="2023-06-13T11:39:42.785" v="437" actId="20577"/>
        <pc:sldMkLst>
          <pc:docMk/>
          <pc:sldMk cId="0" sldId="268"/>
        </pc:sldMkLst>
        <pc:spChg chg="mod">
          <ac:chgData name="Gail Hodnett" userId="111f81fc-f0b7-4067-8151-279fbf9ea666" providerId="ADAL" clId="{79082039-D2CE-4CE7-89E3-3984F77C30D6}" dt="2023-06-13T11:39:42.785" v="437" actId="20577"/>
          <ac:spMkLst>
            <pc:docMk/>
            <pc:sldMk cId="0" sldId="268"/>
            <ac:spMk id="29699" creationId="{C16E0950-5F93-485B-B0D6-2E20333B0E80}"/>
          </ac:spMkLst>
        </pc:spChg>
      </pc:sldChg>
      <pc:sldChg chg="modSp mod">
        <pc:chgData name="Gail Hodnett" userId="111f81fc-f0b7-4067-8151-279fbf9ea666" providerId="ADAL" clId="{79082039-D2CE-4CE7-89E3-3984F77C30D6}" dt="2023-06-12T12:36:56.242" v="425" actId="948"/>
        <pc:sldMkLst>
          <pc:docMk/>
          <pc:sldMk cId="0" sldId="279"/>
        </pc:sldMkLst>
        <pc:spChg chg="mod">
          <ac:chgData name="Gail Hodnett" userId="111f81fc-f0b7-4067-8151-279fbf9ea666" providerId="ADAL" clId="{79082039-D2CE-4CE7-89E3-3984F77C30D6}" dt="2023-06-12T12:34:49.565" v="410" actId="14100"/>
          <ac:spMkLst>
            <pc:docMk/>
            <pc:sldMk cId="0" sldId="279"/>
            <ac:spMk id="35842" creationId="{D627D878-2F9E-4E45-A5AB-2CD8E38C64B1}"/>
          </ac:spMkLst>
        </pc:spChg>
        <pc:spChg chg="mod">
          <ac:chgData name="Gail Hodnett" userId="111f81fc-f0b7-4067-8151-279fbf9ea666" providerId="ADAL" clId="{79082039-D2CE-4CE7-89E3-3984F77C30D6}" dt="2023-06-12T12:36:56.242" v="425" actId="948"/>
          <ac:spMkLst>
            <pc:docMk/>
            <pc:sldMk cId="0" sldId="279"/>
            <ac:spMk id="39939" creationId="{77C04F22-79B0-434B-BDFB-905410D45874}"/>
          </ac:spMkLst>
        </pc:spChg>
      </pc:sldChg>
      <pc:sldChg chg="modSp mod">
        <pc:chgData name="Gail Hodnett" userId="111f81fc-f0b7-4067-8151-279fbf9ea666" providerId="ADAL" clId="{79082039-D2CE-4CE7-89E3-3984F77C30D6}" dt="2023-06-12T12:37:14.863" v="426" actId="14100"/>
        <pc:sldMkLst>
          <pc:docMk/>
          <pc:sldMk cId="0" sldId="296"/>
        </pc:sldMkLst>
        <pc:picChg chg="mod">
          <ac:chgData name="Gail Hodnett" userId="111f81fc-f0b7-4067-8151-279fbf9ea666" providerId="ADAL" clId="{79082039-D2CE-4CE7-89E3-3984F77C30D6}" dt="2023-06-12T12:37:14.863" v="426" actId="14100"/>
          <ac:picMkLst>
            <pc:docMk/>
            <pc:sldMk cId="0" sldId="296"/>
            <ac:picMk id="2" creationId="{EAE0E3FF-F31E-4B50-8A7F-283E29E71289}"/>
          </ac:picMkLst>
        </pc:picChg>
      </pc:sldChg>
      <pc:sldChg chg="modSp mod">
        <pc:chgData name="Gail Hodnett" userId="111f81fc-f0b7-4067-8151-279fbf9ea666" providerId="ADAL" clId="{79082039-D2CE-4CE7-89E3-3984F77C30D6}" dt="2023-06-12T12:33:36.829" v="396" actId="20577"/>
        <pc:sldMkLst>
          <pc:docMk/>
          <pc:sldMk cId="0" sldId="298"/>
        </pc:sldMkLst>
        <pc:spChg chg="mod">
          <ac:chgData name="Gail Hodnett" userId="111f81fc-f0b7-4067-8151-279fbf9ea666" providerId="ADAL" clId="{79082039-D2CE-4CE7-89E3-3984F77C30D6}" dt="2023-06-12T12:22:04.192" v="141" actId="14100"/>
          <ac:spMkLst>
            <pc:docMk/>
            <pc:sldMk cId="0" sldId="298"/>
            <ac:spMk id="21506" creationId="{C9FAA70D-E98D-4DDC-9527-EAE525CC902F}"/>
          </ac:spMkLst>
        </pc:spChg>
        <pc:spChg chg="mod">
          <ac:chgData name="Gail Hodnett" userId="111f81fc-f0b7-4067-8151-279fbf9ea666" providerId="ADAL" clId="{79082039-D2CE-4CE7-89E3-3984F77C30D6}" dt="2023-06-12T12:33:36.829" v="396" actId="20577"/>
          <ac:spMkLst>
            <pc:docMk/>
            <pc:sldMk cId="0" sldId="298"/>
            <ac:spMk id="21507" creationId="{C2B29FF7-BEFC-45BA-9EC2-348BB352DB3F}"/>
          </ac:spMkLst>
        </pc:spChg>
        <pc:picChg chg="mod">
          <ac:chgData name="Gail Hodnett" userId="111f81fc-f0b7-4067-8151-279fbf9ea666" providerId="ADAL" clId="{79082039-D2CE-4CE7-89E3-3984F77C30D6}" dt="2023-06-12T12:21:39.342" v="137" actId="1076"/>
          <ac:picMkLst>
            <pc:docMk/>
            <pc:sldMk cId="0" sldId="298"/>
            <ac:picMk id="21508" creationId="{3E98B942-B29B-4A43-B633-1D6388D3F7F1}"/>
          </ac:picMkLst>
        </pc:picChg>
      </pc:sldChg>
      <pc:sldChg chg="modSp mod">
        <pc:chgData name="Gail Hodnett" userId="111f81fc-f0b7-4067-8151-279fbf9ea666" providerId="ADAL" clId="{79082039-D2CE-4CE7-89E3-3984F77C30D6}" dt="2023-06-13T11:41:48.605" v="474" actId="5793"/>
        <pc:sldMkLst>
          <pc:docMk/>
          <pc:sldMk cId="1886882604" sldId="309"/>
        </pc:sldMkLst>
        <pc:spChg chg="mod">
          <ac:chgData name="Gail Hodnett" userId="111f81fc-f0b7-4067-8151-279fbf9ea666" providerId="ADAL" clId="{79082039-D2CE-4CE7-89E3-3984F77C30D6}" dt="2023-06-13T11:41:48.605" v="474" actId="5793"/>
          <ac:spMkLst>
            <pc:docMk/>
            <pc:sldMk cId="1886882604" sldId="309"/>
            <ac:spMk id="21507" creationId="{C2B29FF7-BEFC-45BA-9EC2-348BB352DB3F}"/>
          </ac:spMkLst>
        </pc:spChg>
      </pc:sldChg>
      <pc:sldChg chg="modSp mod">
        <pc:chgData name="Gail Hodnett" userId="111f81fc-f0b7-4067-8151-279fbf9ea666" providerId="ADAL" clId="{79082039-D2CE-4CE7-89E3-3984F77C30D6}" dt="2023-06-14T07:38:02.367" v="478" actId="20577"/>
        <pc:sldMkLst>
          <pc:docMk/>
          <pc:sldMk cId="3835873392" sldId="310"/>
        </pc:sldMkLst>
        <pc:spChg chg="mod">
          <ac:chgData name="Gail Hodnett" userId="111f81fc-f0b7-4067-8151-279fbf9ea666" providerId="ADAL" clId="{79082039-D2CE-4CE7-89E3-3984F77C30D6}" dt="2023-06-14T07:38:02.367" v="478" actId="20577"/>
          <ac:spMkLst>
            <pc:docMk/>
            <pc:sldMk cId="3835873392" sldId="310"/>
            <ac:spMk id="10" creationId="{90C8B0BB-29EA-8DFA-ED5E-204985BD33B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4010CBA8-CDD3-41F8-962D-77DB054470F8}"/>
              </a:ext>
            </a:extLst>
          </p:cNvPr>
          <p:cNvSpPr>
            <a:spLocks noGrp="1" noChangeArrowheads="1"/>
          </p:cNvSpPr>
          <p:nvPr>
            <p:ph type="hdr" sz="quarter"/>
          </p:nvPr>
        </p:nvSpPr>
        <p:spPr bwMode="auto">
          <a:xfrm>
            <a:off x="0"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38915" name="Rectangle 3">
            <a:extLst>
              <a:ext uri="{FF2B5EF4-FFF2-40B4-BE49-F238E27FC236}">
                <a16:creationId xmlns:a16="http://schemas.microsoft.com/office/drawing/2014/main" id="{9FD0711D-7526-477B-B703-4462FD2DA4CF}"/>
              </a:ext>
            </a:extLst>
          </p:cNvPr>
          <p:cNvSpPr>
            <a:spLocks noGrp="1" noChangeArrowheads="1"/>
          </p:cNvSpPr>
          <p:nvPr>
            <p:ph type="dt" sz="quarter" idx="1"/>
          </p:nvPr>
        </p:nvSpPr>
        <p:spPr bwMode="auto">
          <a:xfrm>
            <a:off x="3852175"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algn="r" defTabSz="944752" eaLnBrk="1" hangingPunct="1">
              <a:defRPr sz="1200">
                <a:latin typeface="Arial" charset="0"/>
              </a:defRPr>
            </a:lvl1pPr>
          </a:lstStyle>
          <a:p>
            <a:pPr>
              <a:defRPr/>
            </a:pPr>
            <a:endParaRPr lang="en-GB"/>
          </a:p>
        </p:txBody>
      </p:sp>
      <p:sp>
        <p:nvSpPr>
          <p:cNvPr id="38916" name="Rectangle 4">
            <a:extLst>
              <a:ext uri="{FF2B5EF4-FFF2-40B4-BE49-F238E27FC236}">
                <a16:creationId xmlns:a16="http://schemas.microsoft.com/office/drawing/2014/main" id="{EE74FB9C-986E-4294-8DCA-3898A21610D3}"/>
              </a:ext>
            </a:extLst>
          </p:cNvPr>
          <p:cNvSpPr>
            <a:spLocks noGrp="1" noChangeArrowheads="1"/>
          </p:cNvSpPr>
          <p:nvPr>
            <p:ph type="ftr" sz="quarter" idx="2"/>
          </p:nvPr>
        </p:nvSpPr>
        <p:spPr bwMode="auto">
          <a:xfrm>
            <a:off x="0"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38917" name="Rectangle 5">
            <a:extLst>
              <a:ext uri="{FF2B5EF4-FFF2-40B4-BE49-F238E27FC236}">
                <a16:creationId xmlns:a16="http://schemas.microsoft.com/office/drawing/2014/main" id="{33DC3FE4-D12B-4806-B388-08838D3C03AC}"/>
              </a:ext>
            </a:extLst>
          </p:cNvPr>
          <p:cNvSpPr>
            <a:spLocks noGrp="1" noChangeArrowheads="1"/>
          </p:cNvSpPr>
          <p:nvPr>
            <p:ph type="sldNum" sz="quarter" idx="3"/>
          </p:nvPr>
        </p:nvSpPr>
        <p:spPr bwMode="auto">
          <a:xfrm>
            <a:off x="3852175"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algn="r" defTabSz="944752" eaLnBrk="1" hangingPunct="1">
              <a:defRPr sz="1200"/>
            </a:lvl1pPr>
          </a:lstStyle>
          <a:p>
            <a:pPr>
              <a:defRPr/>
            </a:pPr>
            <a:fld id="{71C24F1E-87B4-48A2-ADE7-B20D2DBAC57C}"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AFB12DAD-1DAB-45AE-B3A5-A19447AB6C76}"/>
              </a:ext>
            </a:extLst>
          </p:cNvPr>
          <p:cNvSpPr>
            <a:spLocks noGrp="1" noChangeArrowheads="1"/>
          </p:cNvSpPr>
          <p:nvPr>
            <p:ph type="hdr" sz="quarter"/>
          </p:nvPr>
        </p:nvSpPr>
        <p:spPr bwMode="auto">
          <a:xfrm>
            <a:off x="0"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4099" name="Rectangle 3">
            <a:extLst>
              <a:ext uri="{FF2B5EF4-FFF2-40B4-BE49-F238E27FC236}">
                <a16:creationId xmlns:a16="http://schemas.microsoft.com/office/drawing/2014/main" id="{E6E21774-F1D4-436C-888D-B360D35D3861}"/>
              </a:ext>
            </a:extLst>
          </p:cNvPr>
          <p:cNvSpPr>
            <a:spLocks noGrp="1" noChangeArrowheads="1"/>
          </p:cNvSpPr>
          <p:nvPr>
            <p:ph type="dt" idx="1"/>
          </p:nvPr>
        </p:nvSpPr>
        <p:spPr bwMode="auto">
          <a:xfrm>
            <a:off x="3852175"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algn="r" defTabSz="944752" eaLnBrk="1" hangingPunct="1">
              <a:defRPr sz="1200">
                <a:latin typeface="Arial" charset="0"/>
              </a:defRPr>
            </a:lvl1pPr>
          </a:lstStyle>
          <a:p>
            <a:pPr>
              <a:defRPr/>
            </a:pPr>
            <a:endParaRPr lang="en-GB"/>
          </a:p>
        </p:txBody>
      </p:sp>
      <p:sp>
        <p:nvSpPr>
          <p:cNvPr id="2052" name="Rectangle 4">
            <a:extLst>
              <a:ext uri="{FF2B5EF4-FFF2-40B4-BE49-F238E27FC236}">
                <a16:creationId xmlns:a16="http://schemas.microsoft.com/office/drawing/2014/main" id="{C2D3BEE6-775B-407F-B608-C28E4FBD7234}"/>
              </a:ext>
            </a:extLst>
          </p:cNvPr>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a:extLst>
              <a:ext uri="{FF2B5EF4-FFF2-40B4-BE49-F238E27FC236}">
                <a16:creationId xmlns:a16="http://schemas.microsoft.com/office/drawing/2014/main" id="{FADE20CE-26E7-40E0-A2CA-40396FF34DF2}"/>
              </a:ext>
            </a:extLst>
          </p:cNvPr>
          <p:cNvSpPr>
            <a:spLocks noGrp="1" noChangeArrowheads="1"/>
          </p:cNvSpPr>
          <p:nvPr>
            <p:ph type="body" sz="quarter" idx="3"/>
          </p:nvPr>
        </p:nvSpPr>
        <p:spPr bwMode="auto">
          <a:xfrm>
            <a:off x="679609" y="4716383"/>
            <a:ext cx="5440046" cy="4468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102" name="Rectangle 6">
            <a:extLst>
              <a:ext uri="{FF2B5EF4-FFF2-40B4-BE49-F238E27FC236}">
                <a16:creationId xmlns:a16="http://schemas.microsoft.com/office/drawing/2014/main" id="{676988A6-45D8-4495-B7DD-F9F923472A6E}"/>
              </a:ext>
            </a:extLst>
          </p:cNvPr>
          <p:cNvSpPr>
            <a:spLocks noGrp="1" noChangeArrowheads="1"/>
          </p:cNvSpPr>
          <p:nvPr>
            <p:ph type="ftr" sz="quarter" idx="4"/>
          </p:nvPr>
        </p:nvSpPr>
        <p:spPr bwMode="auto">
          <a:xfrm>
            <a:off x="0"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4103" name="Rectangle 7">
            <a:extLst>
              <a:ext uri="{FF2B5EF4-FFF2-40B4-BE49-F238E27FC236}">
                <a16:creationId xmlns:a16="http://schemas.microsoft.com/office/drawing/2014/main" id="{8CFE22B2-2C00-4753-AD0B-E557701BA576}"/>
              </a:ext>
            </a:extLst>
          </p:cNvPr>
          <p:cNvSpPr>
            <a:spLocks noGrp="1" noChangeArrowheads="1"/>
          </p:cNvSpPr>
          <p:nvPr>
            <p:ph type="sldNum" sz="quarter" idx="5"/>
          </p:nvPr>
        </p:nvSpPr>
        <p:spPr bwMode="auto">
          <a:xfrm>
            <a:off x="3852175"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algn="r" defTabSz="944752" eaLnBrk="1" hangingPunct="1">
              <a:defRPr sz="1200"/>
            </a:lvl1pPr>
          </a:lstStyle>
          <a:p>
            <a:pPr>
              <a:defRPr/>
            </a:pPr>
            <a:fld id="{CA087C90-6E56-4C1D-8E75-D00291707DD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B33057CA-3063-4426-945E-D12FD772BD0B}"/>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FF8BDE1A-621E-48E2-9233-C6FF9213B667}"/>
              </a:ext>
            </a:extLst>
          </p:cNvPr>
          <p:cNvSpPr>
            <a:spLocks noGrp="1" noChangeArrowheads="1"/>
          </p:cNvSpPr>
          <p:nvPr>
            <p:ph type="body" idx="1"/>
          </p:nvPr>
        </p:nvSpPr>
        <p:spPr>
          <a:noFill/>
        </p:spPr>
        <p:txBody>
          <a:bodyPr/>
          <a:lstStyle/>
          <a:p>
            <a:endParaRPr lang="en-GB" altLang="en-US">
              <a:latin typeface="Arial" panose="020B0604020202020204" pitchFamily="34" charset="0"/>
            </a:endParaRPr>
          </a:p>
        </p:txBody>
      </p:sp>
      <p:sp>
        <p:nvSpPr>
          <p:cNvPr id="45060" name="Slide Number Placeholder 3">
            <a:extLst>
              <a:ext uri="{FF2B5EF4-FFF2-40B4-BE49-F238E27FC236}">
                <a16:creationId xmlns:a16="http://schemas.microsoft.com/office/drawing/2014/main" id="{8CADBB23-56DF-4262-9C6C-CFB9DDDC6467}"/>
              </a:ext>
            </a:extLst>
          </p:cNvPr>
          <p:cNvSpPr>
            <a:spLocks noGrp="1"/>
          </p:cNvSpPr>
          <p:nvPr>
            <p:ph type="sldNum" sz="quarter" idx="5"/>
          </p:nvPr>
        </p:nvSpPr>
        <p:spPr>
          <a:noFill/>
        </p:spPr>
        <p:txBody>
          <a:bodyPr/>
          <a:lstStyle>
            <a:lvl1pPr defTabSz="944752">
              <a:defRPr>
                <a:solidFill>
                  <a:schemeClr val="tx1"/>
                </a:solidFill>
                <a:latin typeface="Arial" panose="020B0604020202020204" pitchFamily="34" charset="0"/>
              </a:defRPr>
            </a:lvl1pPr>
            <a:lvl2pPr marL="743099" indent="-285807" defTabSz="944752">
              <a:defRPr>
                <a:solidFill>
                  <a:schemeClr val="tx1"/>
                </a:solidFill>
                <a:latin typeface="Arial" panose="020B0604020202020204" pitchFamily="34" charset="0"/>
              </a:defRPr>
            </a:lvl2pPr>
            <a:lvl3pPr marL="1143229" indent="-228646" defTabSz="944752">
              <a:defRPr>
                <a:solidFill>
                  <a:schemeClr val="tx1"/>
                </a:solidFill>
                <a:latin typeface="Arial" panose="020B0604020202020204" pitchFamily="34" charset="0"/>
              </a:defRPr>
            </a:lvl3pPr>
            <a:lvl4pPr marL="1600520" indent="-228646" defTabSz="944752">
              <a:defRPr>
                <a:solidFill>
                  <a:schemeClr val="tx1"/>
                </a:solidFill>
                <a:latin typeface="Arial" panose="020B0604020202020204" pitchFamily="34" charset="0"/>
              </a:defRPr>
            </a:lvl4pPr>
            <a:lvl5pPr marL="2057811" indent="-228646" defTabSz="944752">
              <a:defRPr>
                <a:solidFill>
                  <a:schemeClr val="tx1"/>
                </a:solidFill>
                <a:latin typeface="Arial" panose="020B0604020202020204" pitchFamily="34" charset="0"/>
              </a:defRPr>
            </a:lvl5pPr>
            <a:lvl6pPr marL="2515103" indent="-228646" defTabSz="944752" eaLnBrk="0" fontAlgn="base" hangingPunct="0">
              <a:spcBef>
                <a:spcPct val="0"/>
              </a:spcBef>
              <a:spcAft>
                <a:spcPct val="0"/>
              </a:spcAft>
              <a:defRPr>
                <a:solidFill>
                  <a:schemeClr val="tx1"/>
                </a:solidFill>
                <a:latin typeface="Arial" panose="020B0604020202020204" pitchFamily="34" charset="0"/>
              </a:defRPr>
            </a:lvl6pPr>
            <a:lvl7pPr marL="2972394" indent="-228646" defTabSz="944752" eaLnBrk="0" fontAlgn="base" hangingPunct="0">
              <a:spcBef>
                <a:spcPct val="0"/>
              </a:spcBef>
              <a:spcAft>
                <a:spcPct val="0"/>
              </a:spcAft>
              <a:defRPr>
                <a:solidFill>
                  <a:schemeClr val="tx1"/>
                </a:solidFill>
                <a:latin typeface="Arial" panose="020B0604020202020204" pitchFamily="34" charset="0"/>
              </a:defRPr>
            </a:lvl7pPr>
            <a:lvl8pPr marL="3429686" indent="-228646" defTabSz="944752" eaLnBrk="0" fontAlgn="base" hangingPunct="0">
              <a:spcBef>
                <a:spcPct val="0"/>
              </a:spcBef>
              <a:spcAft>
                <a:spcPct val="0"/>
              </a:spcAft>
              <a:defRPr>
                <a:solidFill>
                  <a:schemeClr val="tx1"/>
                </a:solidFill>
                <a:latin typeface="Arial" panose="020B0604020202020204" pitchFamily="34" charset="0"/>
              </a:defRPr>
            </a:lvl8pPr>
            <a:lvl9pPr marL="3886977" indent="-228646" defTabSz="944752" eaLnBrk="0" fontAlgn="base" hangingPunct="0">
              <a:spcBef>
                <a:spcPct val="0"/>
              </a:spcBef>
              <a:spcAft>
                <a:spcPct val="0"/>
              </a:spcAft>
              <a:defRPr>
                <a:solidFill>
                  <a:schemeClr val="tx1"/>
                </a:solidFill>
                <a:latin typeface="Arial" panose="020B0604020202020204" pitchFamily="34" charset="0"/>
              </a:defRPr>
            </a:lvl9pPr>
          </a:lstStyle>
          <a:p>
            <a:fld id="{F1FF1F9C-91AC-4C71-891E-017FA4BD89B9}" type="slidenum">
              <a:rPr lang="en-GB" altLang="en-US" smtClean="0"/>
              <a:pPr/>
              <a:t>2</a:t>
            </a:fld>
            <a:endParaRPr lang="en-GB" altLang="en-US"/>
          </a:p>
        </p:txBody>
      </p:sp>
    </p:spTree>
    <p:extLst>
      <p:ext uri="{BB962C8B-B14F-4D97-AF65-F5344CB8AC3E}">
        <p14:creationId xmlns:p14="http://schemas.microsoft.com/office/powerpoint/2010/main" val="1070170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B33057CA-3063-4426-945E-D12FD772BD0B}"/>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FF8BDE1A-621E-48E2-9233-C6FF9213B667}"/>
              </a:ext>
            </a:extLst>
          </p:cNvPr>
          <p:cNvSpPr>
            <a:spLocks noGrp="1" noChangeArrowheads="1"/>
          </p:cNvSpPr>
          <p:nvPr>
            <p:ph type="body" idx="1"/>
          </p:nvPr>
        </p:nvSpPr>
        <p:spPr>
          <a:noFill/>
        </p:spPr>
        <p:txBody>
          <a:bodyPr/>
          <a:lstStyle/>
          <a:p>
            <a:endParaRPr lang="en-GB" altLang="en-US">
              <a:latin typeface="Arial" panose="020B0604020202020204" pitchFamily="34" charset="0"/>
            </a:endParaRPr>
          </a:p>
        </p:txBody>
      </p:sp>
      <p:sp>
        <p:nvSpPr>
          <p:cNvPr id="45060" name="Slide Number Placeholder 3">
            <a:extLst>
              <a:ext uri="{FF2B5EF4-FFF2-40B4-BE49-F238E27FC236}">
                <a16:creationId xmlns:a16="http://schemas.microsoft.com/office/drawing/2014/main" id="{8CADBB23-56DF-4262-9C6C-CFB9DDDC6467}"/>
              </a:ext>
            </a:extLst>
          </p:cNvPr>
          <p:cNvSpPr>
            <a:spLocks noGrp="1"/>
          </p:cNvSpPr>
          <p:nvPr>
            <p:ph type="sldNum" sz="quarter" idx="5"/>
          </p:nvPr>
        </p:nvSpPr>
        <p:spPr>
          <a:noFill/>
        </p:spPr>
        <p:txBody>
          <a:bodyPr/>
          <a:lstStyle>
            <a:lvl1pPr defTabSz="944752">
              <a:defRPr>
                <a:solidFill>
                  <a:schemeClr val="tx1"/>
                </a:solidFill>
                <a:latin typeface="Arial" panose="020B0604020202020204" pitchFamily="34" charset="0"/>
              </a:defRPr>
            </a:lvl1pPr>
            <a:lvl2pPr marL="743099" indent="-285807" defTabSz="944752">
              <a:defRPr>
                <a:solidFill>
                  <a:schemeClr val="tx1"/>
                </a:solidFill>
                <a:latin typeface="Arial" panose="020B0604020202020204" pitchFamily="34" charset="0"/>
              </a:defRPr>
            </a:lvl2pPr>
            <a:lvl3pPr marL="1143229" indent="-228646" defTabSz="944752">
              <a:defRPr>
                <a:solidFill>
                  <a:schemeClr val="tx1"/>
                </a:solidFill>
                <a:latin typeface="Arial" panose="020B0604020202020204" pitchFamily="34" charset="0"/>
              </a:defRPr>
            </a:lvl3pPr>
            <a:lvl4pPr marL="1600520" indent="-228646" defTabSz="944752">
              <a:defRPr>
                <a:solidFill>
                  <a:schemeClr val="tx1"/>
                </a:solidFill>
                <a:latin typeface="Arial" panose="020B0604020202020204" pitchFamily="34" charset="0"/>
              </a:defRPr>
            </a:lvl4pPr>
            <a:lvl5pPr marL="2057811" indent="-228646" defTabSz="944752">
              <a:defRPr>
                <a:solidFill>
                  <a:schemeClr val="tx1"/>
                </a:solidFill>
                <a:latin typeface="Arial" panose="020B0604020202020204" pitchFamily="34" charset="0"/>
              </a:defRPr>
            </a:lvl5pPr>
            <a:lvl6pPr marL="2515103" indent="-228646" defTabSz="944752" eaLnBrk="0" fontAlgn="base" hangingPunct="0">
              <a:spcBef>
                <a:spcPct val="0"/>
              </a:spcBef>
              <a:spcAft>
                <a:spcPct val="0"/>
              </a:spcAft>
              <a:defRPr>
                <a:solidFill>
                  <a:schemeClr val="tx1"/>
                </a:solidFill>
                <a:latin typeface="Arial" panose="020B0604020202020204" pitchFamily="34" charset="0"/>
              </a:defRPr>
            </a:lvl6pPr>
            <a:lvl7pPr marL="2972394" indent="-228646" defTabSz="944752" eaLnBrk="0" fontAlgn="base" hangingPunct="0">
              <a:spcBef>
                <a:spcPct val="0"/>
              </a:spcBef>
              <a:spcAft>
                <a:spcPct val="0"/>
              </a:spcAft>
              <a:defRPr>
                <a:solidFill>
                  <a:schemeClr val="tx1"/>
                </a:solidFill>
                <a:latin typeface="Arial" panose="020B0604020202020204" pitchFamily="34" charset="0"/>
              </a:defRPr>
            </a:lvl7pPr>
            <a:lvl8pPr marL="3429686" indent="-228646" defTabSz="944752" eaLnBrk="0" fontAlgn="base" hangingPunct="0">
              <a:spcBef>
                <a:spcPct val="0"/>
              </a:spcBef>
              <a:spcAft>
                <a:spcPct val="0"/>
              </a:spcAft>
              <a:defRPr>
                <a:solidFill>
                  <a:schemeClr val="tx1"/>
                </a:solidFill>
                <a:latin typeface="Arial" panose="020B0604020202020204" pitchFamily="34" charset="0"/>
              </a:defRPr>
            </a:lvl8pPr>
            <a:lvl9pPr marL="3886977" indent="-228646" defTabSz="944752" eaLnBrk="0" fontAlgn="base" hangingPunct="0">
              <a:spcBef>
                <a:spcPct val="0"/>
              </a:spcBef>
              <a:spcAft>
                <a:spcPct val="0"/>
              </a:spcAft>
              <a:defRPr>
                <a:solidFill>
                  <a:schemeClr val="tx1"/>
                </a:solidFill>
                <a:latin typeface="Arial" panose="020B0604020202020204" pitchFamily="34" charset="0"/>
              </a:defRPr>
            </a:lvl9pPr>
          </a:lstStyle>
          <a:p>
            <a:fld id="{F1FF1F9C-91AC-4C71-891E-017FA4BD89B9}" type="slidenum">
              <a:rPr lang="en-GB" altLang="en-US" smtClean="0"/>
              <a:pPr/>
              <a:t>3</a:t>
            </a:fld>
            <a:endParaRPr lang="en-GB" altLang="en-US"/>
          </a:p>
        </p:txBody>
      </p:sp>
    </p:spTree>
    <p:extLst>
      <p:ext uri="{BB962C8B-B14F-4D97-AF65-F5344CB8AC3E}">
        <p14:creationId xmlns:p14="http://schemas.microsoft.com/office/powerpoint/2010/main" val="3061044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ECBF4-8B2C-ED3C-195B-79D584BDF9B0}"/>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FE5636D-3E1F-75C9-40BA-825A4CBF2D0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FAE421-6ED9-EA25-63B8-F6E4421E298F}"/>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7C7D5B23-CF95-51ED-B574-9AF147DC0E2B}"/>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CD9F4A95-B4D8-3A0B-3E0B-503DE84B752F}"/>
              </a:ext>
            </a:extLst>
          </p:cNvPr>
          <p:cNvSpPr>
            <a:spLocks noGrp="1"/>
          </p:cNvSpPr>
          <p:nvPr>
            <p:ph type="sldNum" sz="quarter" idx="12"/>
          </p:nvPr>
        </p:nvSpPr>
        <p:spPr/>
        <p:txBody>
          <a:bodyPr/>
          <a:lstStyle/>
          <a:p>
            <a:pPr>
              <a:defRPr/>
            </a:pPr>
            <a:fld id="{85480B38-4CD0-4122-A940-B69DCE02815E}" type="slidenum">
              <a:rPr lang="en-GB" altLang="en-US" smtClean="0"/>
              <a:pPr>
                <a:defRPr/>
              </a:pPr>
              <a:t>‹#›</a:t>
            </a:fld>
            <a:endParaRPr lang="en-GB" altLang="en-US"/>
          </a:p>
        </p:txBody>
      </p:sp>
    </p:spTree>
    <p:extLst>
      <p:ext uri="{BB962C8B-B14F-4D97-AF65-F5344CB8AC3E}">
        <p14:creationId xmlns:p14="http://schemas.microsoft.com/office/powerpoint/2010/main" val="247229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55ED9-641F-0989-5593-A900BEF1AC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1F4922-C604-C7A8-621A-E72AD99A1F4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D55501-A00F-E3AA-5202-D6BBA2DF1D9A}"/>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EB2D4032-7AD3-2453-507A-5A47EDD0AFF0}"/>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29E89E04-87AC-D58F-CCD3-D72EEDB49476}"/>
              </a:ext>
            </a:extLst>
          </p:cNvPr>
          <p:cNvSpPr>
            <a:spLocks noGrp="1"/>
          </p:cNvSpPr>
          <p:nvPr>
            <p:ph type="sldNum" sz="quarter" idx="12"/>
          </p:nvPr>
        </p:nvSpPr>
        <p:spPr/>
        <p:txBody>
          <a:bodyPr/>
          <a:lstStyle/>
          <a:p>
            <a:pPr>
              <a:defRPr/>
            </a:pPr>
            <a:fld id="{99196642-D108-457B-A2DE-19D02583B424}" type="slidenum">
              <a:rPr lang="en-GB" altLang="en-US" smtClean="0"/>
              <a:pPr>
                <a:defRPr/>
              </a:pPr>
              <a:t>‹#›</a:t>
            </a:fld>
            <a:endParaRPr lang="en-GB" altLang="en-US"/>
          </a:p>
        </p:txBody>
      </p:sp>
    </p:spTree>
    <p:extLst>
      <p:ext uri="{BB962C8B-B14F-4D97-AF65-F5344CB8AC3E}">
        <p14:creationId xmlns:p14="http://schemas.microsoft.com/office/powerpoint/2010/main" val="3949183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16407-4C03-E8E3-D7EB-711754301329}"/>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CB137AE-B482-A866-C0D9-87D307288B1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FB1912-6DB1-608A-4076-09EF20D42FCC}"/>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4DE22FDF-6395-9B48-C6CF-74785B8D66C5}"/>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0D871E98-01A9-A360-443B-BB11BF972EBC}"/>
              </a:ext>
            </a:extLst>
          </p:cNvPr>
          <p:cNvSpPr>
            <a:spLocks noGrp="1"/>
          </p:cNvSpPr>
          <p:nvPr>
            <p:ph type="sldNum" sz="quarter" idx="12"/>
          </p:nvPr>
        </p:nvSpPr>
        <p:spPr/>
        <p:txBody>
          <a:bodyPr/>
          <a:lstStyle/>
          <a:p>
            <a:pPr>
              <a:defRPr/>
            </a:pPr>
            <a:fld id="{DE98AD04-6AB3-4406-8E7C-CCC7D2C28C40}" type="slidenum">
              <a:rPr lang="en-GB" altLang="en-US" smtClean="0"/>
              <a:pPr>
                <a:defRPr/>
              </a:pPr>
              <a:t>‹#›</a:t>
            </a:fld>
            <a:endParaRPr lang="en-GB" altLang="en-US"/>
          </a:p>
        </p:txBody>
      </p:sp>
    </p:spTree>
    <p:extLst>
      <p:ext uri="{BB962C8B-B14F-4D97-AF65-F5344CB8AC3E}">
        <p14:creationId xmlns:p14="http://schemas.microsoft.com/office/powerpoint/2010/main" val="1455396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CAF63-D882-BBD8-AE9F-8A7BD43B58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B07B3E-0296-042B-FAE4-2A0D7AF96A9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080EFC9-BC35-FE05-FF02-98470B37C68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A51E6CE-DFE0-0D5D-5A11-EF0CF4B53CD3}"/>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7871B913-1330-9F7D-CD1F-C1737101CAC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353B23B9-CDE1-DD81-AEE5-8350BA2643E2}"/>
              </a:ext>
            </a:extLst>
          </p:cNvPr>
          <p:cNvSpPr>
            <a:spLocks noGrp="1"/>
          </p:cNvSpPr>
          <p:nvPr>
            <p:ph type="sldNum" sz="quarter" idx="12"/>
          </p:nvPr>
        </p:nvSpPr>
        <p:spPr/>
        <p:txBody>
          <a:bodyPr/>
          <a:lstStyle/>
          <a:p>
            <a:pPr>
              <a:defRPr/>
            </a:pPr>
            <a:fld id="{44721E77-E0A5-4073-9C4B-06FD69186790}" type="slidenum">
              <a:rPr lang="en-GB" altLang="en-US" smtClean="0"/>
              <a:pPr>
                <a:defRPr/>
              </a:pPr>
              <a:t>‹#›</a:t>
            </a:fld>
            <a:endParaRPr lang="en-GB" altLang="en-US"/>
          </a:p>
        </p:txBody>
      </p:sp>
    </p:spTree>
    <p:extLst>
      <p:ext uri="{BB962C8B-B14F-4D97-AF65-F5344CB8AC3E}">
        <p14:creationId xmlns:p14="http://schemas.microsoft.com/office/powerpoint/2010/main" val="3651983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C13D2-086E-84CA-6232-368767E1224A}"/>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D3C248-4901-4FCA-F2B3-4AB53FC93AE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C574AA3-EE35-FE91-B755-EB5102349D68}"/>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5BD924-F367-5080-18A7-D2C0D31F37D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DCA2003-71FB-9EB5-00AC-E925A54673FF}"/>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BA87FEA-E6DB-5737-9E63-467C4C44FA13}"/>
              </a:ext>
            </a:extLst>
          </p:cNvPr>
          <p:cNvSpPr>
            <a:spLocks noGrp="1"/>
          </p:cNvSpPr>
          <p:nvPr>
            <p:ph type="dt" sz="half" idx="10"/>
          </p:nvPr>
        </p:nvSpPr>
        <p:spPr/>
        <p:txBody>
          <a:bodyPr/>
          <a:lstStyle/>
          <a:p>
            <a:pPr>
              <a:defRPr/>
            </a:pPr>
            <a:endParaRPr lang="en-GB"/>
          </a:p>
        </p:txBody>
      </p:sp>
      <p:sp>
        <p:nvSpPr>
          <p:cNvPr id="8" name="Footer Placeholder 7">
            <a:extLst>
              <a:ext uri="{FF2B5EF4-FFF2-40B4-BE49-F238E27FC236}">
                <a16:creationId xmlns:a16="http://schemas.microsoft.com/office/drawing/2014/main" id="{8E751FB7-FC94-8553-CD6E-EA4B81827647}"/>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D7A9FCD2-49AD-EB39-EBA8-F09424A2C05A}"/>
              </a:ext>
            </a:extLst>
          </p:cNvPr>
          <p:cNvSpPr>
            <a:spLocks noGrp="1"/>
          </p:cNvSpPr>
          <p:nvPr>
            <p:ph type="sldNum" sz="quarter" idx="12"/>
          </p:nvPr>
        </p:nvSpPr>
        <p:spPr/>
        <p:txBody>
          <a:bodyPr/>
          <a:lstStyle/>
          <a:p>
            <a:pPr>
              <a:defRPr/>
            </a:pPr>
            <a:fld id="{695ACC0D-0B12-4B10-9AE1-A4065533B420}" type="slidenum">
              <a:rPr lang="en-GB" altLang="en-US" smtClean="0"/>
              <a:pPr>
                <a:defRPr/>
              </a:pPr>
              <a:t>‹#›</a:t>
            </a:fld>
            <a:endParaRPr lang="en-GB" altLang="en-US"/>
          </a:p>
        </p:txBody>
      </p:sp>
    </p:spTree>
    <p:extLst>
      <p:ext uri="{BB962C8B-B14F-4D97-AF65-F5344CB8AC3E}">
        <p14:creationId xmlns:p14="http://schemas.microsoft.com/office/powerpoint/2010/main" val="3090120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B9B57-9971-02F5-33EF-DDA9773CFB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FAA199D-C23C-4B67-8DAE-58A797B9D230}"/>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F66850FA-F309-1A2D-9BB3-8A04F2E3AC46}"/>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240ED7CB-5708-D9A9-131E-FC3E02FD9D2F}"/>
              </a:ext>
            </a:extLst>
          </p:cNvPr>
          <p:cNvSpPr>
            <a:spLocks noGrp="1"/>
          </p:cNvSpPr>
          <p:nvPr>
            <p:ph type="sldNum" sz="quarter" idx="12"/>
          </p:nvPr>
        </p:nvSpPr>
        <p:spPr/>
        <p:txBody>
          <a:bodyPr/>
          <a:lstStyle/>
          <a:p>
            <a:pPr>
              <a:defRPr/>
            </a:pPr>
            <a:fld id="{4BDE883D-9AFB-40F2-B81B-311648423218}" type="slidenum">
              <a:rPr lang="en-GB" altLang="en-US" smtClean="0"/>
              <a:pPr>
                <a:defRPr/>
              </a:pPr>
              <a:t>‹#›</a:t>
            </a:fld>
            <a:endParaRPr lang="en-GB" altLang="en-US"/>
          </a:p>
        </p:txBody>
      </p:sp>
    </p:spTree>
    <p:extLst>
      <p:ext uri="{BB962C8B-B14F-4D97-AF65-F5344CB8AC3E}">
        <p14:creationId xmlns:p14="http://schemas.microsoft.com/office/powerpoint/2010/main" val="3029615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FEC0A0-8638-1CFB-EC76-20CFA50C7E0C}"/>
              </a:ext>
            </a:extLst>
          </p:cNvPr>
          <p:cNvSpPr>
            <a:spLocks noGrp="1"/>
          </p:cNvSpPr>
          <p:nvPr>
            <p:ph type="dt" sz="half" idx="10"/>
          </p:nvPr>
        </p:nvSpPr>
        <p:spPr/>
        <p:txBody>
          <a:bodyPr/>
          <a:lstStyle/>
          <a:p>
            <a:pPr>
              <a:defRPr/>
            </a:pPr>
            <a:endParaRPr lang="en-GB"/>
          </a:p>
        </p:txBody>
      </p:sp>
      <p:sp>
        <p:nvSpPr>
          <p:cNvPr id="3" name="Footer Placeholder 2">
            <a:extLst>
              <a:ext uri="{FF2B5EF4-FFF2-40B4-BE49-F238E27FC236}">
                <a16:creationId xmlns:a16="http://schemas.microsoft.com/office/drawing/2014/main" id="{2391DE0C-7509-E638-8DBD-D3580474BB87}"/>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40885A58-A0EB-EC7D-89CA-47C065839B3F}"/>
              </a:ext>
            </a:extLst>
          </p:cNvPr>
          <p:cNvSpPr>
            <a:spLocks noGrp="1"/>
          </p:cNvSpPr>
          <p:nvPr>
            <p:ph type="sldNum" sz="quarter" idx="12"/>
          </p:nvPr>
        </p:nvSpPr>
        <p:spPr/>
        <p:txBody>
          <a:bodyPr/>
          <a:lstStyle/>
          <a:p>
            <a:pPr>
              <a:defRPr/>
            </a:pPr>
            <a:fld id="{BB472783-01A7-4D71-9DA9-7E271540B3CF}" type="slidenum">
              <a:rPr lang="en-GB" altLang="en-US" smtClean="0"/>
              <a:pPr>
                <a:defRPr/>
              </a:pPr>
              <a:t>‹#›</a:t>
            </a:fld>
            <a:endParaRPr lang="en-GB" altLang="en-US"/>
          </a:p>
        </p:txBody>
      </p:sp>
    </p:spTree>
    <p:extLst>
      <p:ext uri="{BB962C8B-B14F-4D97-AF65-F5344CB8AC3E}">
        <p14:creationId xmlns:p14="http://schemas.microsoft.com/office/powerpoint/2010/main" val="1554602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17A27-0963-6F7C-038B-2A02AAC1AD4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D45621D-5E39-08C0-168F-AD8A08360DCD}"/>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8ACC9E3-39A8-8259-9123-FF5E8133B6E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BF45131-5B27-7ECA-95BA-898081E0DE2C}"/>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E228989F-C9EE-584A-87C3-A5E7ED8868E6}"/>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1C956898-8F9D-35FB-C721-6B445381D6CE}"/>
              </a:ext>
            </a:extLst>
          </p:cNvPr>
          <p:cNvSpPr>
            <a:spLocks noGrp="1"/>
          </p:cNvSpPr>
          <p:nvPr>
            <p:ph type="sldNum" sz="quarter" idx="12"/>
          </p:nvPr>
        </p:nvSpPr>
        <p:spPr/>
        <p:txBody>
          <a:bodyPr/>
          <a:lstStyle/>
          <a:p>
            <a:pPr>
              <a:defRPr/>
            </a:pPr>
            <a:fld id="{F53DEFFF-8906-427B-A230-2201ECAB68EC}" type="slidenum">
              <a:rPr lang="en-GB" altLang="en-US" smtClean="0"/>
              <a:pPr>
                <a:defRPr/>
              </a:pPr>
              <a:t>‹#›</a:t>
            </a:fld>
            <a:endParaRPr lang="en-GB" altLang="en-US"/>
          </a:p>
        </p:txBody>
      </p:sp>
    </p:spTree>
    <p:extLst>
      <p:ext uri="{BB962C8B-B14F-4D97-AF65-F5344CB8AC3E}">
        <p14:creationId xmlns:p14="http://schemas.microsoft.com/office/powerpoint/2010/main" val="139535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C0314-0B30-3793-22F9-676F603FF5D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B7A70A-021E-1052-CC6A-616819B5E52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CEAA899-EA46-DCDB-2C62-3742B5EA844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693C80-0648-38DB-18C1-A29D8F7B4DA3}"/>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9D4D87E9-7F9B-5BF7-7E15-0BC0149970A2}"/>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AB08044-7E94-363A-ECC4-09E1AAE6BADD}"/>
              </a:ext>
            </a:extLst>
          </p:cNvPr>
          <p:cNvSpPr>
            <a:spLocks noGrp="1"/>
          </p:cNvSpPr>
          <p:nvPr>
            <p:ph type="sldNum" sz="quarter" idx="12"/>
          </p:nvPr>
        </p:nvSpPr>
        <p:spPr/>
        <p:txBody>
          <a:bodyPr/>
          <a:lstStyle/>
          <a:p>
            <a:pPr>
              <a:defRPr/>
            </a:pPr>
            <a:fld id="{F9B88933-94B7-48C2-B8FC-647B3230030F}" type="slidenum">
              <a:rPr lang="en-GB" altLang="en-US" smtClean="0"/>
              <a:pPr>
                <a:defRPr/>
              </a:pPr>
              <a:t>‹#›</a:t>
            </a:fld>
            <a:endParaRPr lang="en-GB" altLang="en-US"/>
          </a:p>
        </p:txBody>
      </p:sp>
    </p:spTree>
    <p:extLst>
      <p:ext uri="{BB962C8B-B14F-4D97-AF65-F5344CB8AC3E}">
        <p14:creationId xmlns:p14="http://schemas.microsoft.com/office/powerpoint/2010/main" val="2180477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0CE9F-BBCA-E37A-E46F-8089071A29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0D5D18-8FC8-CBA5-4330-93D49E094F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5DFB89-FE57-B78D-386B-43F01997802D}"/>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5FA9D9A1-56D7-8CBD-5F5B-8101BB576255}"/>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AA169C85-C376-5428-9B05-EEFA290E18EA}"/>
              </a:ext>
            </a:extLst>
          </p:cNvPr>
          <p:cNvSpPr>
            <a:spLocks noGrp="1"/>
          </p:cNvSpPr>
          <p:nvPr>
            <p:ph type="sldNum" sz="quarter" idx="12"/>
          </p:nvPr>
        </p:nvSpPr>
        <p:spPr/>
        <p:txBody>
          <a:bodyPr/>
          <a:lstStyle/>
          <a:p>
            <a:pPr>
              <a:defRPr/>
            </a:pPr>
            <a:fld id="{C8779C00-077D-4EDA-AA96-06F705D50E36}" type="slidenum">
              <a:rPr lang="en-GB" altLang="en-US" smtClean="0"/>
              <a:pPr>
                <a:defRPr/>
              </a:pPr>
              <a:t>‹#›</a:t>
            </a:fld>
            <a:endParaRPr lang="en-GB" altLang="en-US"/>
          </a:p>
        </p:txBody>
      </p:sp>
    </p:spTree>
    <p:extLst>
      <p:ext uri="{BB962C8B-B14F-4D97-AF65-F5344CB8AC3E}">
        <p14:creationId xmlns:p14="http://schemas.microsoft.com/office/powerpoint/2010/main" val="3682628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DD2C51-B228-7BE2-6BB0-1F1F019D9742}"/>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6C496C-93DD-9876-8A03-C61139825B01}"/>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5CC321-2071-7C22-C5F5-B428A1D40A66}"/>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08E3D3D5-8A0A-B84A-DB0B-57CAAE4C5BF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B00C4F6E-5CE2-B2B4-AFE0-527AC139B051}"/>
              </a:ext>
            </a:extLst>
          </p:cNvPr>
          <p:cNvSpPr>
            <a:spLocks noGrp="1"/>
          </p:cNvSpPr>
          <p:nvPr>
            <p:ph type="sldNum" sz="quarter" idx="12"/>
          </p:nvPr>
        </p:nvSpPr>
        <p:spPr/>
        <p:txBody>
          <a:bodyPr/>
          <a:lstStyle/>
          <a:p>
            <a:pPr>
              <a:defRPr/>
            </a:pPr>
            <a:fld id="{1BF0975D-CEE2-4299-B41A-3D5530784134}" type="slidenum">
              <a:rPr lang="en-GB" altLang="en-US" smtClean="0"/>
              <a:pPr>
                <a:defRPr/>
              </a:pPr>
              <a:t>‹#›</a:t>
            </a:fld>
            <a:endParaRPr lang="en-GB" altLang="en-US"/>
          </a:p>
        </p:txBody>
      </p:sp>
    </p:spTree>
    <p:extLst>
      <p:ext uri="{BB962C8B-B14F-4D97-AF65-F5344CB8AC3E}">
        <p14:creationId xmlns:p14="http://schemas.microsoft.com/office/powerpoint/2010/main" val="111678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F03D8B-ECFB-04CC-6517-A71BDC400B5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A2FDD1-522E-83FB-1DFA-F49D5F43895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AC90F9-1D25-A2F5-EA3F-676B0156DCC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5" name="Footer Placeholder 4">
            <a:extLst>
              <a:ext uri="{FF2B5EF4-FFF2-40B4-BE49-F238E27FC236}">
                <a16:creationId xmlns:a16="http://schemas.microsoft.com/office/drawing/2014/main" id="{14C6B493-6C9F-8DB4-70CA-02D1C528482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B68BA06B-CA35-2880-1C6E-3A5DF9D8E6B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492A5FBD-8225-4D2D-BFF6-DCA537AE9FE0}" type="slidenum">
              <a:rPr lang="en-GB" altLang="en-US" smtClean="0"/>
              <a:pPr>
                <a:defRPr/>
              </a:pPr>
              <a:t>‹#›</a:t>
            </a:fld>
            <a:endParaRPr lang="en-GB" altLang="en-US"/>
          </a:p>
        </p:txBody>
      </p:sp>
    </p:spTree>
    <p:extLst>
      <p:ext uri="{BB962C8B-B14F-4D97-AF65-F5344CB8AC3E}">
        <p14:creationId xmlns:p14="http://schemas.microsoft.com/office/powerpoint/2010/main" val="314623802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stpetersdroitwichcofe.co.uk/policies/" TargetMode="Externa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F81DB-DCA6-28A9-B239-CA5C46E11FB0}"/>
              </a:ext>
            </a:extLst>
          </p:cNvPr>
          <p:cNvSpPr>
            <a:spLocks noGrp="1"/>
          </p:cNvSpPr>
          <p:nvPr>
            <p:ph type="title"/>
          </p:nvPr>
        </p:nvSpPr>
        <p:spPr>
          <a:xfrm>
            <a:off x="457200" y="274638"/>
            <a:ext cx="8229600" cy="1030379"/>
          </a:xfrm>
        </p:spPr>
        <p:txBody>
          <a:bodyPr/>
          <a:lstStyle/>
          <a:p>
            <a:pPr algn="ctr"/>
            <a:r>
              <a:rPr lang="en-GB" b="0" i="0">
                <a:solidFill>
                  <a:srgbClr val="002060"/>
                </a:solidFill>
                <a:effectLst/>
                <a:latin typeface="ArialNova"/>
              </a:rPr>
              <a:t>Attendance Information for Parents / Carers</a:t>
            </a:r>
            <a:endParaRPr lang="en-GB">
              <a:solidFill>
                <a:srgbClr val="002060"/>
              </a:solidFill>
            </a:endParaRPr>
          </a:p>
        </p:txBody>
      </p:sp>
      <p:sp>
        <p:nvSpPr>
          <p:cNvPr id="5" name="TextBox 4">
            <a:extLst>
              <a:ext uri="{FF2B5EF4-FFF2-40B4-BE49-F238E27FC236}">
                <a16:creationId xmlns:a16="http://schemas.microsoft.com/office/drawing/2014/main" id="{E14D7BDA-6AE1-7569-592A-0AE03550328A}"/>
              </a:ext>
            </a:extLst>
          </p:cNvPr>
          <p:cNvSpPr txBox="1"/>
          <p:nvPr/>
        </p:nvSpPr>
        <p:spPr>
          <a:xfrm rot="10800000" flipH="1" flipV="1">
            <a:off x="457199" y="4834341"/>
            <a:ext cx="2818661" cy="954107"/>
          </a:xfrm>
          <a:prstGeom prst="rect">
            <a:avLst/>
          </a:prstGeom>
          <a:noFill/>
        </p:spPr>
        <p:txBody>
          <a:bodyPr wrap="square" rtlCol="0">
            <a:spAutoFit/>
          </a:bodyPr>
          <a:lstStyle/>
          <a:p>
            <a:pPr algn="l" rtl="0"/>
            <a:r>
              <a:rPr lang="en-US" sz="1400" b="1">
                <a:solidFill>
                  <a:srgbClr val="FF0000"/>
                </a:solidFill>
                <a:latin typeface="ArialNova"/>
              </a:rPr>
              <a:t>Leave in Term Time</a:t>
            </a:r>
            <a:endParaRPr lang="en-US" sz="1400" b="1" i="0">
              <a:solidFill>
                <a:srgbClr val="FF0000"/>
              </a:solidFill>
              <a:effectLst/>
              <a:latin typeface="ArialNova"/>
            </a:endParaRPr>
          </a:p>
          <a:p>
            <a:pPr algn="l" rtl="0"/>
            <a:r>
              <a:rPr lang="en-US" sz="1400" b="0" i="0">
                <a:solidFill>
                  <a:srgbClr val="000000"/>
                </a:solidFill>
                <a:effectLst/>
                <a:latin typeface="ArialNova"/>
              </a:rPr>
              <a:t>We ask all parents for their full support in ensuring that </a:t>
            </a:r>
            <a:r>
              <a:rPr lang="en-US" sz="1400" b="1" i="0">
                <a:solidFill>
                  <a:srgbClr val="000000"/>
                </a:solidFill>
                <a:effectLst/>
                <a:latin typeface="ArialNova-Bold"/>
              </a:rPr>
              <a:t>holidays are not taken during term time</a:t>
            </a:r>
            <a:r>
              <a:rPr lang="en-US" sz="1400" b="0" i="0">
                <a:solidFill>
                  <a:srgbClr val="000000"/>
                </a:solidFill>
                <a:effectLst/>
                <a:latin typeface="ArialNova"/>
              </a:rPr>
              <a:t>. </a:t>
            </a:r>
          </a:p>
        </p:txBody>
      </p:sp>
      <p:sp>
        <p:nvSpPr>
          <p:cNvPr id="6" name="TextBox 5">
            <a:extLst>
              <a:ext uri="{FF2B5EF4-FFF2-40B4-BE49-F238E27FC236}">
                <a16:creationId xmlns:a16="http://schemas.microsoft.com/office/drawing/2014/main" id="{B07F586D-2694-F607-F69D-A505B4908C1A}"/>
              </a:ext>
            </a:extLst>
          </p:cNvPr>
          <p:cNvSpPr txBox="1"/>
          <p:nvPr/>
        </p:nvSpPr>
        <p:spPr>
          <a:xfrm>
            <a:off x="3444536" y="1819922"/>
            <a:ext cx="2565647" cy="5047536"/>
          </a:xfrm>
          <a:prstGeom prst="rect">
            <a:avLst/>
          </a:prstGeom>
          <a:noFill/>
        </p:spPr>
        <p:txBody>
          <a:bodyPr wrap="square" rtlCol="0">
            <a:spAutoFit/>
          </a:bodyPr>
          <a:lstStyle/>
          <a:p>
            <a:pPr algn="l" rtl="0"/>
            <a:r>
              <a:rPr lang="en-US" sz="1400" b="1" dirty="0">
                <a:solidFill>
                  <a:srgbClr val="FF0000"/>
                </a:solidFill>
                <a:latin typeface="ArialNova"/>
              </a:rPr>
              <a:t>Illness and Medical Appointments</a:t>
            </a:r>
          </a:p>
          <a:p>
            <a:pPr algn="l" rtl="0"/>
            <a:r>
              <a:rPr lang="en-US" sz="1400" b="0" i="0" dirty="0">
                <a:solidFill>
                  <a:srgbClr val="000000"/>
                </a:solidFill>
                <a:effectLst/>
                <a:latin typeface="ArialNova"/>
              </a:rPr>
              <a:t>If a pupil is absent from school for any reason you should contact school on each day of the absence on 01905 772138 or email </a:t>
            </a:r>
            <a:r>
              <a:rPr lang="en-US" sz="1400" b="1" i="0" dirty="0">
                <a:solidFill>
                  <a:srgbClr val="000000"/>
                </a:solidFill>
                <a:effectLst/>
                <a:latin typeface="ArialNova-Bold"/>
              </a:rPr>
              <a:t>spoffice@riverscofe.co.uk</a:t>
            </a:r>
            <a:r>
              <a:rPr lang="en-US" sz="1400" b="0" i="0" dirty="0">
                <a:solidFill>
                  <a:srgbClr val="000000"/>
                </a:solidFill>
                <a:effectLst/>
                <a:latin typeface="ArialNova"/>
              </a:rPr>
              <a:t> . Please ensure you have contacted the school by </a:t>
            </a:r>
            <a:r>
              <a:rPr lang="en-US" sz="1400" b="1" i="1" dirty="0">
                <a:solidFill>
                  <a:srgbClr val="000000"/>
                </a:solidFill>
                <a:effectLst/>
                <a:latin typeface="ArialNova-BoldItalic"/>
              </a:rPr>
              <a:t>9am at the latest on each day of absence.  </a:t>
            </a:r>
            <a:r>
              <a:rPr lang="en-US" sz="1400" dirty="0">
                <a:solidFill>
                  <a:srgbClr val="000000"/>
                </a:solidFill>
                <a:effectLst/>
                <a:latin typeface="ArialNova-BoldItalic"/>
              </a:rPr>
              <a:t>For absence relating to vomiting or </a:t>
            </a:r>
            <a:r>
              <a:rPr lang="en-US" sz="1400" dirty="0" err="1">
                <a:solidFill>
                  <a:srgbClr val="000000"/>
                </a:solidFill>
                <a:effectLst/>
                <a:latin typeface="ArialNova-BoldItalic"/>
              </a:rPr>
              <a:t>diarrhoea</a:t>
            </a:r>
            <a:r>
              <a:rPr lang="en-US" sz="1400" dirty="0">
                <a:solidFill>
                  <a:srgbClr val="000000"/>
                </a:solidFill>
                <a:effectLst/>
                <a:latin typeface="ArialNova-BoldItalic"/>
              </a:rPr>
              <a:t>, the pupil will need to remain absent from school 48 hours after the symptoms have stopped.</a:t>
            </a:r>
            <a:endParaRPr lang="en-US" sz="1400" b="0" i="0" dirty="0">
              <a:solidFill>
                <a:srgbClr val="000000"/>
              </a:solidFill>
              <a:effectLst/>
              <a:latin typeface="ArialNova"/>
            </a:endParaRPr>
          </a:p>
          <a:p>
            <a:pPr algn="l" rtl="0"/>
            <a:r>
              <a:rPr lang="en-US" sz="1400" b="0" i="0" dirty="0">
                <a:solidFill>
                  <a:srgbClr val="000000"/>
                </a:solidFill>
                <a:effectLst/>
                <a:latin typeface="ArialNova"/>
              </a:rPr>
              <a:t>Medical appointments are to be made outside of the school day. If this is not possible then pupils should attend school before and after the appointment.</a:t>
            </a:r>
          </a:p>
        </p:txBody>
      </p:sp>
      <p:sp>
        <p:nvSpPr>
          <p:cNvPr id="10" name="TextBox 9">
            <a:extLst>
              <a:ext uri="{FF2B5EF4-FFF2-40B4-BE49-F238E27FC236}">
                <a16:creationId xmlns:a16="http://schemas.microsoft.com/office/drawing/2014/main" id="{90C8B0BB-29EA-8DFA-ED5E-204985BD33BD}"/>
              </a:ext>
            </a:extLst>
          </p:cNvPr>
          <p:cNvSpPr txBox="1"/>
          <p:nvPr/>
        </p:nvSpPr>
        <p:spPr>
          <a:xfrm>
            <a:off x="6320900" y="2095130"/>
            <a:ext cx="2201661" cy="3600986"/>
          </a:xfrm>
          <a:prstGeom prst="rect">
            <a:avLst/>
          </a:prstGeom>
          <a:noFill/>
        </p:spPr>
        <p:txBody>
          <a:bodyPr wrap="square" rtlCol="0">
            <a:spAutoFit/>
          </a:bodyPr>
          <a:lstStyle/>
          <a:p>
            <a:pPr algn="l" rtl="0"/>
            <a:r>
              <a:rPr lang="en-US" sz="1400" b="1" dirty="0">
                <a:solidFill>
                  <a:srgbClr val="FF0000"/>
                </a:solidFill>
                <a:latin typeface="ArialNova"/>
              </a:rPr>
              <a:t>Punctuality</a:t>
            </a:r>
            <a:endParaRPr lang="en-US" sz="1400" b="1" i="0" dirty="0">
              <a:solidFill>
                <a:srgbClr val="FF0000"/>
              </a:solidFill>
              <a:effectLst/>
              <a:latin typeface="ArialNova"/>
            </a:endParaRPr>
          </a:p>
          <a:p>
            <a:pPr algn="l" rtl="0"/>
            <a:r>
              <a:rPr lang="en-US" sz="1400" b="0" i="0" dirty="0">
                <a:solidFill>
                  <a:srgbClr val="000000"/>
                </a:solidFill>
                <a:effectLst/>
                <a:latin typeface="ArialNova"/>
              </a:rPr>
              <a:t>Registers must close by a certain time each morning, if a pupil turns up to school after this time without a valid reason they will be marked as </a:t>
            </a:r>
            <a:r>
              <a:rPr lang="en-US" sz="1400" b="0" i="0" dirty="0" err="1">
                <a:solidFill>
                  <a:srgbClr val="000000"/>
                </a:solidFill>
                <a:effectLst/>
                <a:latin typeface="ArialNova"/>
              </a:rPr>
              <a:t>unauthorised</a:t>
            </a:r>
            <a:r>
              <a:rPr lang="en-US" sz="1400" b="0" i="0" dirty="0">
                <a:solidFill>
                  <a:srgbClr val="000000"/>
                </a:solidFill>
                <a:effectLst/>
                <a:latin typeface="ArialNova"/>
              </a:rPr>
              <a:t> lateness – this </a:t>
            </a:r>
            <a:r>
              <a:rPr lang="en-US" sz="1400" b="1" i="0" dirty="0">
                <a:solidFill>
                  <a:srgbClr val="000000"/>
                </a:solidFill>
                <a:effectLst/>
                <a:latin typeface="ArialNova-Bold"/>
              </a:rPr>
              <a:t>will </a:t>
            </a:r>
            <a:r>
              <a:rPr lang="en-US" sz="1400" b="0" i="0" dirty="0">
                <a:solidFill>
                  <a:srgbClr val="000000"/>
                </a:solidFill>
                <a:effectLst/>
                <a:latin typeface="ArialNova"/>
              </a:rPr>
              <a:t>impact on the overall attendance record for a pupil.</a:t>
            </a:r>
          </a:p>
          <a:p>
            <a:pPr algn="l" rtl="0"/>
            <a:r>
              <a:rPr lang="en-US" sz="1400" b="0" i="0" dirty="0">
                <a:solidFill>
                  <a:srgbClr val="000000"/>
                </a:solidFill>
                <a:effectLst/>
                <a:latin typeface="ArialNova"/>
              </a:rPr>
              <a:t>Please note that arrival after the close of registration at </a:t>
            </a:r>
            <a:r>
              <a:rPr lang="en-US" sz="1400" b="1" i="0" dirty="0">
                <a:solidFill>
                  <a:srgbClr val="000000"/>
                </a:solidFill>
                <a:effectLst/>
                <a:latin typeface="ArialNova-Bold"/>
              </a:rPr>
              <a:t>8.40am</a:t>
            </a:r>
            <a:r>
              <a:rPr lang="en-US" sz="1400" b="0" i="0" dirty="0">
                <a:solidFill>
                  <a:srgbClr val="000000"/>
                </a:solidFill>
                <a:effectLst/>
                <a:latin typeface="ArialNova"/>
              </a:rPr>
              <a:t> is classed as late</a:t>
            </a:r>
            <a:r>
              <a:rPr lang="en-US" b="0" i="0" dirty="0">
                <a:solidFill>
                  <a:srgbClr val="000000"/>
                </a:solidFill>
                <a:effectLst/>
                <a:latin typeface="ArialNova"/>
              </a:rPr>
              <a:t>.</a:t>
            </a:r>
          </a:p>
        </p:txBody>
      </p:sp>
      <p:sp>
        <p:nvSpPr>
          <p:cNvPr id="11" name="TextBox 10">
            <a:extLst>
              <a:ext uri="{FF2B5EF4-FFF2-40B4-BE49-F238E27FC236}">
                <a16:creationId xmlns:a16="http://schemas.microsoft.com/office/drawing/2014/main" id="{29028E07-EFED-CFD9-CA82-81321CE6824D}"/>
              </a:ext>
            </a:extLst>
          </p:cNvPr>
          <p:cNvSpPr txBox="1"/>
          <p:nvPr/>
        </p:nvSpPr>
        <p:spPr>
          <a:xfrm>
            <a:off x="457199" y="1819922"/>
            <a:ext cx="2565647" cy="1477328"/>
          </a:xfrm>
          <a:prstGeom prst="rect">
            <a:avLst/>
          </a:prstGeom>
          <a:noFill/>
        </p:spPr>
        <p:txBody>
          <a:bodyPr wrap="square" rtlCol="0">
            <a:spAutoFit/>
          </a:bodyPr>
          <a:lstStyle/>
          <a:p>
            <a:pPr algn="l" rtl="0"/>
            <a:r>
              <a:rPr lang="en-US" b="1" i="0">
                <a:solidFill>
                  <a:srgbClr val="002060"/>
                </a:solidFill>
                <a:effectLst/>
                <a:latin typeface="ArialNova"/>
              </a:rPr>
              <a:t>Attendance at school is a legal requirement</a:t>
            </a:r>
          </a:p>
          <a:p>
            <a:pPr algn="l" rtl="0"/>
            <a:r>
              <a:rPr lang="en-US" b="1" i="0">
                <a:solidFill>
                  <a:srgbClr val="002060"/>
                </a:solidFill>
                <a:effectLst/>
                <a:latin typeface="ArialNova"/>
              </a:rPr>
              <a:t>and a crucial aspect in preparing for the future.</a:t>
            </a:r>
          </a:p>
        </p:txBody>
      </p:sp>
      <p:sp>
        <p:nvSpPr>
          <p:cNvPr id="13" name="TextBox 12">
            <a:extLst>
              <a:ext uri="{FF2B5EF4-FFF2-40B4-BE49-F238E27FC236}">
                <a16:creationId xmlns:a16="http://schemas.microsoft.com/office/drawing/2014/main" id="{88B3441D-DEB6-AA1F-AFD0-5CD006DF5246}"/>
              </a:ext>
            </a:extLst>
          </p:cNvPr>
          <p:cNvSpPr txBox="1"/>
          <p:nvPr/>
        </p:nvSpPr>
        <p:spPr>
          <a:xfrm>
            <a:off x="621439" y="3429000"/>
            <a:ext cx="2228293" cy="954107"/>
          </a:xfrm>
          <a:prstGeom prst="rect">
            <a:avLst/>
          </a:prstGeom>
          <a:noFill/>
        </p:spPr>
        <p:txBody>
          <a:bodyPr wrap="square" rtlCol="0">
            <a:spAutoFit/>
          </a:bodyPr>
          <a:lstStyle/>
          <a:p>
            <a:r>
              <a:rPr lang="en-US" sz="1400" b="1">
                <a:solidFill>
                  <a:srgbClr val="002060"/>
                </a:solidFill>
              </a:rPr>
              <a:t>Please visit our </a:t>
            </a:r>
            <a:r>
              <a:rPr lang="en-US" sz="1400" b="1">
                <a:solidFill>
                  <a:srgbClr val="002060"/>
                </a:solidFill>
                <a:hlinkClick r:id="rId2"/>
              </a:rPr>
              <a:t>website</a:t>
            </a:r>
            <a:r>
              <a:rPr lang="en-US" sz="1400" b="1">
                <a:solidFill>
                  <a:srgbClr val="002060"/>
                </a:solidFill>
              </a:rPr>
              <a:t> to view St. Peter’s attendance policy and procedures.</a:t>
            </a:r>
            <a:endParaRPr lang="en-GB" sz="1400" b="1">
              <a:solidFill>
                <a:srgbClr val="002060"/>
              </a:solidFill>
            </a:endParaRPr>
          </a:p>
        </p:txBody>
      </p:sp>
    </p:spTree>
    <p:extLst>
      <p:ext uri="{BB962C8B-B14F-4D97-AF65-F5344CB8AC3E}">
        <p14:creationId xmlns:p14="http://schemas.microsoft.com/office/powerpoint/2010/main" val="3835873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4040" name="Picture 1">
            <a:extLst>
              <a:ext uri="{FF2B5EF4-FFF2-40B4-BE49-F238E27FC236}">
                <a16:creationId xmlns:a16="http://schemas.microsoft.com/office/drawing/2014/main" id="{C15046C3-E331-4C52-8916-12A3F6D8AE73}"/>
              </a:ext>
            </a:extLst>
          </p:cNvPr>
          <p:cNvPicPr>
            <a:picLocks noChangeAspect="1"/>
          </p:cNvPicPr>
          <p:nvPr/>
        </p:nvPicPr>
        <p:blipFill rotWithShape="1">
          <a:blip r:embed="rId3">
            <a:extLst>
              <a:ext uri="{28A0092B-C50C-407E-A947-70E740481C1C}">
                <a14:useLocalDpi xmlns:a14="http://schemas.microsoft.com/office/drawing/2010/main" val="0"/>
              </a:ext>
            </a:extLst>
          </a:blip>
          <a:srcRect t="11880" r="-1" b="24445"/>
          <a:stretch/>
        </p:blipFill>
        <p:spPr bwMode="auto">
          <a:xfrm>
            <a:off x="3662268" y="10"/>
            <a:ext cx="5481732"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6">
            <a:extLst>
              <a:ext uri="{FF2B5EF4-FFF2-40B4-BE49-F238E27FC236}">
                <a16:creationId xmlns:a16="http://schemas.microsoft.com/office/drawing/2014/main" id="{FB7389C8-723A-4DB1-9642-AC4AE30FEF5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6524" r="-2" b="10837"/>
          <a:stretch/>
        </p:blipFill>
        <p:spPr bwMode="auto">
          <a:xfrm>
            <a:off x="3662268" y="3493008"/>
            <a:ext cx="5481732"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4" name="Title 1">
            <a:extLst>
              <a:ext uri="{FF2B5EF4-FFF2-40B4-BE49-F238E27FC236}">
                <a16:creationId xmlns:a16="http://schemas.microsoft.com/office/drawing/2014/main" id="{3D9B0F25-CDC5-4304-B2D8-EA8F68D3A315}"/>
              </a:ext>
            </a:extLst>
          </p:cNvPr>
          <p:cNvSpPr>
            <a:spLocks noGrp="1" noChangeArrowheads="1"/>
          </p:cNvSpPr>
          <p:nvPr>
            <p:ph type="title"/>
          </p:nvPr>
        </p:nvSpPr>
        <p:spPr>
          <a:xfrm>
            <a:off x="359372" y="687991"/>
            <a:ext cx="3624601" cy="1243584"/>
          </a:xfrm>
        </p:spPr>
        <p:txBody>
          <a:bodyPr vert="horz" lIns="91440" tIns="45720" rIns="91440" bIns="45720" rtlCol="0" anchor="ctr">
            <a:normAutofit/>
          </a:bodyPr>
          <a:lstStyle/>
          <a:p>
            <a:pPr algn="l" eaLnBrk="1" hangingPunct="1">
              <a:lnSpc>
                <a:spcPct val="90000"/>
              </a:lnSpc>
            </a:pPr>
            <a:r>
              <a:rPr lang="en-US" altLang="en-US" sz="3000" b="1" kern="1200">
                <a:solidFill>
                  <a:schemeClr val="tx1"/>
                </a:solidFill>
                <a:latin typeface="+mj-lt"/>
                <a:ea typeface="+mj-ea"/>
                <a:cs typeface="+mj-cs"/>
              </a:rPr>
              <a:t>Transition: Pre-school to Reception</a:t>
            </a:r>
            <a:endParaRPr lang="en-US" altLang="en-US" sz="3000" kern="1200">
              <a:solidFill>
                <a:schemeClr val="tx1"/>
              </a:solidFill>
              <a:latin typeface="+mj-lt"/>
              <a:ea typeface="+mj-ea"/>
              <a:cs typeface="+mj-cs"/>
            </a:endParaRPr>
          </a:p>
        </p:txBody>
      </p:sp>
      <p:sp>
        <p:nvSpPr>
          <p:cNvPr id="4" name="TextBox 1">
            <a:extLst>
              <a:ext uri="{FF2B5EF4-FFF2-40B4-BE49-F238E27FC236}">
                <a16:creationId xmlns:a16="http://schemas.microsoft.com/office/drawing/2014/main" id="{06B37722-71F3-C907-2AA0-259694027AAC}"/>
              </a:ext>
            </a:extLst>
          </p:cNvPr>
          <p:cNvSpPr txBox="1">
            <a:spLocks noChangeArrowheads="1"/>
          </p:cNvSpPr>
          <p:nvPr/>
        </p:nvSpPr>
        <p:spPr bwMode="auto">
          <a:xfrm>
            <a:off x="336042" y="2512611"/>
            <a:ext cx="3624602" cy="36643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fontScale="92500" lnSpcReduction="10000"/>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0"/>
              </a:spcBef>
              <a:spcAft>
                <a:spcPts val="600"/>
              </a:spcAft>
              <a:buNone/>
            </a:pPr>
            <a:r>
              <a:rPr lang="en-US" altLang="en-US" sz="1700" b="1">
                <a:latin typeface="+mn-lt"/>
              </a:rPr>
              <a:t>Pre-school to Reception </a:t>
            </a:r>
          </a:p>
          <a:p>
            <a:pPr eaLnBrk="1" hangingPunct="1">
              <a:lnSpc>
                <a:spcPct val="90000"/>
              </a:lnSpc>
              <a:spcBef>
                <a:spcPct val="0"/>
              </a:spcBef>
              <a:spcAft>
                <a:spcPts val="600"/>
              </a:spcAft>
              <a:buNone/>
            </a:pPr>
            <a:r>
              <a:rPr lang="en-US" altLang="en-US" sz="1700">
                <a:latin typeface="+mn-lt"/>
              </a:rPr>
              <a:t>Our Early Years cohort is comprised of 90 children from over 15 pre-school settings located across Droitwich and beyond. Our phased transition arrangements enable the team to settle children into school successfully and build excellent relationships with children and families from the outset. This phase is key in establishing the most positive start possible to every child’s educational journey at St Peter’s. The SENDCo/Early Years Leader makes contact with pre-school settings and parents/carers prior to transition in order to gather information about individual children and make necessary provision for them.  </a:t>
            </a:r>
          </a:p>
          <a:p>
            <a:pPr indent="-228600" eaLnBrk="1" hangingPunct="1">
              <a:lnSpc>
                <a:spcPct val="90000"/>
              </a:lnSpc>
              <a:spcBef>
                <a:spcPct val="0"/>
              </a:spcBef>
              <a:spcAft>
                <a:spcPts val="600"/>
              </a:spcAft>
              <a:buFont typeface="Arial" panose="020B0604020202020204" pitchFamily="34" charset="0"/>
              <a:buChar char="•"/>
            </a:pPr>
            <a:endParaRPr lang="en-US" altLang="en-US" sz="1700">
              <a:latin typeface="+mn-lt"/>
            </a:endParaRPr>
          </a:p>
          <a:p>
            <a:pPr indent="-228600" eaLnBrk="1" hangingPunct="1">
              <a:lnSpc>
                <a:spcPct val="90000"/>
              </a:lnSpc>
              <a:spcBef>
                <a:spcPct val="0"/>
              </a:spcBef>
              <a:spcAft>
                <a:spcPts val="600"/>
              </a:spcAft>
              <a:buFont typeface="Arial" panose="020B0604020202020204" pitchFamily="34" charset="0"/>
              <a:buChar char="•"/>
            </a:pPr>
            <a:endParaRPr lang="en-US" altLang="en-US" sz="1700">
              <a:latin typeface="+mn-lt"/>
            </a:endParaRPr>
          </a:p>
          <a:p>
            <a:pPr indent="-228600" eaLnBrk="1" hangingPunct="1">
              <a:lnSpc>
                <a:spcPct val="90000"/>
              </a:lnSpc>
              <a:spcBef>
                <a:spcPct val="0"/>
              </a:spcBef>
              <a:spcAft>
                <a:spcPts val="600"/>
              </a:spcAft>
              <a:buFont typeface="Arial" panose="020B0604020202020204" pitchFamily="34" charset="0"/>
              <a:buChar char="•"/>
            </a:pPr>
            <a:endParaRPr lang="en-US" altLang="en-US" sz="1700">
              <a:latin typeface="+mn-lt"/>
            </a:endParaRPr>
          </a:p>
          <a:p>
            <a:pPr indent="-228600" eaLnBrk="1" hangingPunct="1">
              <a:lnSpc>
                <a:spcPct val="90000"/>
              </a:lnSpc>
              <a:spcBef>
                <a:spcPct val="0"/>
              </a:spcBef>
              <a:spcAft>
                <a:spcPts val="600"/>
              </a:spcAft>
              <a:buFont typeface="Arial" panose="020B0604020202020204" pitchFamily="34" charset="0"/>
              <a:buChar char="•"/>
            </a:pPr>
            <a:endParaRPr lang="en-US" altLang="en-US" sz="1700">
              <a:latin typeface="+mn-lt"/>
            </a:endParaRPr>
          </a:p>
          <a:p>
            <a:pPr indent="-228600" eaLnBrk="1" hangingPunct="1">
              <a:lnSpc>
                <a:spcPct val="90000"/>
              </a:lnSpc>
              <a:spcBef>
                <a:spcPct val="0"/>
              </a:spcBef>
              <a:spcAft>
                <a:spcPts val="600"/>
              </a:spcAft>
              <a:buFont typeface="Arial" panose="020B0604020202020204" pitchFamily="34" charset="0"/>
              <a:buChar char="•"/>
            </a:pPr>
            <a:endParaRPr lang="en-US" altLang="en-US" sz="1700">
              <a:latin typeface="+mn-lt"/>
            </a:endParaRPr>
          </a:p>
        </p:txBody>
      </p:sp>
    </p:spTree>
    <p:extLst>
      <p:ext uri="{BB962C8B-B14F-4D97-AF65-F5344CB8AC3E}">
        <p14:creationId xmlns:p14="http://schemas.microsoft.com/office/powerpoint/2010/main" val="3386675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4040" name="Picture 1">
            <a:extLst>
              <a:ext uri="{FF2B5EF4-FFF2-40B4-BE49-F238E27FC236}">
                <a16:creationId xmlns:a16="http://schemas.microsoft.com/office/drawing/2014/main" id="{C15046C3-E331-4C52-8916-12A3F6D8AE73}"/>
              </a:ext>
            </a:extLst>
          </p:cNvPr>
          <p:cNvPicPr>
            <a:picLocks noChangeAspect="1"/>
          </p:cNvPicPr>
          <p:nvPr/>
        </p:nvPicPr>
        <p:blipFill rotWithShape="1">
          <a:blip r:embed="rId3">
            <a:extLst>
              <a:ext uri="{28A0092B-C50C-407E-A947-70E740481C1C}">
                <a14:useLocalDpi xmlns:a14="http://schemas.microsoft.com/office/drawing/2010/main" val="0"/>
              </a:ext>
            </a:extLst>
          </a:blip>
          <a:srcRect t="11880" r="-1" b="24445"/>
          <a:stretch/>
        </p:blipFill>
        <p:spPr bwMode="auto">
          <a:xfrm>
            <a:off x="3662268" y="10"/>
            <a:ext cx="5481732" cy="3492998"/>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6">
            <a:extLst>
              <a:ext uri="{FF2B5EF4-FFF2-40B4-BE49-F238E27FC236}">
                <a16:creationId xmlns:a16="http://schemas.microsoft.com/office/drawing/2014/main" id="{FB7389C8-723A-4DB1-9642-AC4AE30FEF5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6524" r="-2" b="10837"/>
          <a:stretch/>
        </p:blipFill>
        <p:spPr bwMode="auto">
          <a:xfrm>
            <a:off x="4021917" y="3629891"/>
            <a:ext cx="4839757" cy="2706255"/>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4" name="Title 1">
            <a:extLst>
              <a:ext uri="{FF2B5EF4-FFF2-40B4-BE49-F238E27FC236}">
                <a16:creationId xmlns:a16="http://schemas.microsoft.com/office/drawing/2014/main" id="{3D9B0F25-CDC5-4304-B2D8-EA8F68D3A315}"/>
              </a:ext>
            </a:extLst>
          </p:cNvPr>
          <p:cNvSpPr>
            <a:spLocks noGrp="1" noChangeArrowheads="1"/>
          </p:cNvSpPr>
          <p:nvPr>
            <p:ph type="title"/>
          </p:nvPr>
        </p:nvSpPr>
        <p:spPr>
          <a:xfrm>
            <a:off x="336042" y="859536"/>
            <a:ext cx="3624601" cy="1243584"/>
          </a:xfrm>
        </p:spPr>
        <p:txBody>
          <a:bodyPr vert="horz" lIns="91440" tIns="45720" rIns="91440" bIns="45720" rtlCol="0" anchor="ctr">
            <a:normAutofit/>
          </a:bodyPr>
          <a:lstStyle/>
          <a:p>
            <a:pPr algn="l" eaLnBrk="1" hangingPunct="1">
              <a:lnSpc>
                <a:spcPct val="90000"/>
              </a:lnSpc>
            </a:pPr>
            <a:r>
              <a:rPr lang="en-US" altLang="en-US" sz="3000" b="1" kern="1200">
                <a:solidFill>
                  <a:schemeClr val="tx1"/>
                </a:solidFill>
                <a:latin typeface="+mj-lt"/>
                <a:ea typeface="+mj-ea"/>
                <a:cs typeface="+mj-cs"/>
              </a:rPr>
              <a:t>Transition: Beyond EYFS</a:t>
            </a:r>
            <a:endParaRPr lang="en-US" altLang="en-US" sz="3000" kern="1200">
              <a:solidFill>
                <a:schemeClr val="tx1"/>
              </a:solidFill>
              <a:latin typeface="+mj-lt"/>
              <a:ea typeface="+mj-ea"/>
              <a:cs typeface="+mj-cs"/>
            </a:endParaRPr>
          </a:p>
        </p:txBody>
      </p:sp>
      <p:sp>
        <p:nvSpPr>
          <p:cNvPr id="4" name="TextBox 1">
            <a:extLst>
              <a:ext uri="{FF2B5EF4-FFF2-40B4-BE49-F238E27FC236}">
                <a16:creationId xmlns:a16="http://schemas.microsoft.com/office/drawing/2014/main" id="{06B37722-71F3-C907-2AA0-259694027AAC}"/>
              </a:ext>
            </a:extLst>
          </p:cNvPr>
          <p:cNvSpPr txBox="1">
            <a:spLocks noChangeArrowheads="1"/>
          </p:cNvSpPr>
          <p:nvPr/>
        </p:nvSpPr>
        <p:spPr bwMode="auto">
          <a:xfrm>
            <a:off x="336042" y="2512611"/>
            <a:ext cx="3624602" cy="36643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0"/>
              </a:spcBef>
              <a:spcAft>
                <a:spcPts val="600"/>
              </a:spcAft>
              <a:buNone/>
            </a:pPr>
            <a:r>
              <a:rPr lang="en-US" altLang="en-US" sz="1700" b="1">
                <a:latin typeface="+mn-lt"/>
              </a:rPr>
              <a:t>To Year 1 and beyond</a:t>
            </a:r>
          </a:p>
          <a:p>
            <a:pPr eaLnBrk="1" hangingPunct="1">
              <a:lnSpc>
                <a:spcPct val="90000"/>
              </a:lnSpc>
              <a:spcBef>
                <a:spcPct val="0"/>
              </a:spcBef>
              <a:spcAft>
                <a:spcPts val="600"/>
              </a:spcAft>
              <a:buNone/>
            </a:pPr>
            <a:r>
              <a:rPr lang="en-US" altLang="en-US" sz="1700">
                <a:latin typeface="+mn-lt"/>
              </a:rPr>
              <a:t>We usually mix classes at the end of year 2, in preparation for the transition into year 3 (the beginning of Key Stage 2). Therefore, all children will have had the opportunity to build new relationships across their year group during their time at St Peter’s. However, we may also make the decision to mix classes in other year groups at the end of an academic year, where this is considered to be in the best interests of the cohort.</a:t>
            </a:r>
          </a:p>
          <a:p>
            <a:pPr eaLnBrk="1" hangingPunct="1">
              <a:lnSpc>
                <a:spcPct val="90000"/>
              </a:lnSpc>
              <a:spcBef>
                <a:spcPct val="0"/>
              </a:spcBef>
              <a:spcAft>
                <a:spcPts val="600"/>
              </a:spcAft>
              <a:buNone/>
            </a:pPr>
            <a:endParaRPr lang="en-US" altLang="en-US" sz="1700">
              <a:latin typeface="+mn-lt"/>
            </a:endParaRPr>
          </a:p>
          <a:p>
            <a:pPr indent="-228600" eaLnBrk="1" hangingPunct="1">
              <a:lnSpc>
                <a:spcPct val="90000"/>
              </a:lnSpc>
              <a:spcBef>
                <a:spcPct val="0"/>
              </a:spcBef>
              <a:spcAft>
                <a:spcPts val="600"/>
              </a:spcAft>
              <a:buFont typeface="Arial" panose="020B0604020202020204" pitchFamily="34" charset="0"/>
              <a:buChar char="•"/>
            </a:pPr>
            <a:endParaRPr lang="en-US" altLang="en-US" sz="1700">
              <a:latin typeface="+mn-lt"/>
            </a:endParaRPr>
          </a:p>
          <a:p>
            <a:pPr indent="-228600" eaLnBrk="1" hangingPunct="1">
              <a:lnSpc>
                <a:spcPct val="90000"/>
              </a:lnSpc>
              <a:spcBef>
                <a:spcPct val="0"/>
              </a:spcBef>
              <a:spcAft>
                <a:spcPts val="600"/>
              </a:spcAft>
              <a:buFont typeface="Arial" panose="020B0604020202020204" pitchFamily="34" charset="0"/>
              <a:buChar char="•"/>
            </a:pPr>
            <a:endParaRPr lang="en-US" altLang="en-US" sz="1700">
              <a:latin typeface="+mn-lt"/>
            </a:endParaRPr>
          </a:p>
          <a:p>
            <a:pPr indent="-228600" eaLnBrk="1" hangingPunct="1">
              <a:lnSpc>
                <a:spcPct val="90000"/>
              </a:lnSpc>
              <a:spcBef>
                <a:spcPct val="0"/>
              </a:spcBef>
              <a:spcAft>
                <a:spcPts val="600"/>
              </a:spcAft>
              <a:buFont typeface="Arial" panose="020B0604020202020204" pitchFamily="34" charset="0"/>
              <a:buChar char="•"/>
            </a:pPr>
            <a:endParaRPr lang="en-US" altLang="en-US" sz="1700">
              <a:latin typeface="+mn-lt"/>
            </a:endParaRPr>
          </a:p>
        </p:txBody>
      </p:sp>
    </p:spTree>
    <p:extLst>
      <p:ext uri="{BB962C8B-B14F-4D97-AF65-F5344CB8AC3E}">
        <p14:creationId xmlns:p14="http://schemas.microsoft.com/office/powerpoint/2010/main" val="17638007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19D9348E43E340A220A97F9043CD98" ma:contentTypeVersion="16" ma:contentTypeDescription="Create a new document." ma:contentTypeScope="" ma:versionID="79e6602e285814f0bbf05899218f7948">
  <xsd:schema xmlns:xsd="http://www.w3.org/2001/XMLSchema" xmlns:xs="http://www.w3.org/2001/XMLSchema" xmlns:p="http://schemas.microsoft.com/office/2006/metadata/properties" xmlns:ns2="744a4b83-6c3f-4469-86c4-16a7a2bbf7b4" xmlns:ns3="fb198194-8b1b-40a0-8cd0-0187086a3b62" targetNamespace="http://schemas.microsoft.com/office/2006/metadata/properties" ma:root="true" ma:fieldsID="cc4abe0b97a532b60794e2cc913fcc8d" ns2:_="" ns3:_="">
    <xsd:import namespace="744a4b83-6c3f-4469-86c4-16a7a2bbf7b4"/>
    <xsd:import namespace="fb198194-8b1b-40a0-8cd0-0187086a3b6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4a4b83-6c3f-4469-86c4-16a7a2bbf7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4df6976-5580-4068-9b33-39ee11e103a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b198194-8b1b-40a0-8cd0-0187086a3b6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c99d201-baf7-459b-b777-f1ddc5faf7ed}" ma:internalName="TaxCatchAll" ma:showField="CatchAllData" ma:web="fb198194-8b1b-40a0-8cd0-0187086a3b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b198194-8b1b-40a0-8cd0-0187086a3b62" xsi:nil="true"/>
    <lcf76f155ced4ddcb4097134ff3c332f xmlns="744a4b83-6c3f-4469-86c4-16a7a2bbf7b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584EC9-FE5F-4D33-A757-27B34177D536}">
  <ds:schemaRefs>
    <ds:schemaRef ds:uri="744a4b83-6c3f-4469-86c4-16a7a2bbf7b4"/>
    <ds:schemaRef ds:uri="fb198194-8b1b-40a0-8cd0-0187086a3b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CFB5CAD-40D2-455C-A071-F2C1BE0AF456}">
  <ds:schemaRefs>
    <ds:schemaRef ds:uri="744a4b83-6c3f-4469-86c4-16a7a2bbf7b4"/>
    <ds:schemaRef ds:uri="fb198194-8b1b-40a0-8cd0-0187086a3b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9EE4F39-C788-43D6-847E-88EC9103F1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434</Words>
  <Application>Microsoft Office PowerPoint</Application>
  <PresentationFormat>On-screen Show (4:3)</PresentationFormat>
  <Paragraphs>25</Paragraphs>
  <Slides>3</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Arial</vt:lpstr>
      <vt:lpstr>ArialNova</vt:lpstr>
      <vt:lpstr>ArialNova-Bold</vt:lpstr>
      <vt:lpstr>ArialNova-BoldItalic</vt:lpstr>
      <vt:lpstr>Calibri</vt:lpstr>
      <vt:lpstr>Calibri Light</vt:lpstr>
      <vt:lpstr>Office Theme</vt:lpstr>
      <vt:lpstr>Attendance Information for Parents / Carers</vt:lpstr>
      <vt:lpstr>Transition: Pre-school to Reception</vt:lpstr>
      <vt:lpstr>Transition: Beyond EYFS</vt:lpstr>
    </vt:vector>
  </TitlesOfParts>
  <Company>Any Authorised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ljl21</dc:creator>
  <cp:lastModifiedBy>Gail Hodnett</cp:lastModifiedBy>
  <cp:revision>1</cp:revision>
  <cp:lastPrinted>2022-06-13T11:57:14Z</cp:lastPrinted>
  <dcterms:created xsi:type="dcterms:W3CDTF">2012-06-06T14:13:31Z</dcterms:created>
  <dcterms:modified xsi:type="dcterms:W3CDTF">2023-06-14T08:46:57Z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0x010100E019D9348E43E340A220A97F9043CD98</vt:lpwstr>
  </property>
  <property fmtid="{D5CDD505-2E9C-101B-9397-08002B2CF9AE}" pid="3" name="MediaServiceImageTags">
    <vt:lpwstr/>
  </property>
</Properties>
</file>