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8"/>
  </p:notesMasterIdLst>
  <p:handoutMasterIdLst>
    <p:handoutMasterId r:id="rId9"/>
  </p:handoutMasterIdLst>
  <p:sldIdLst>
    <p:sldId id="300" r:id="rId5"/>
    <p:sldId id="293" r:id="rId6"/>
    <p:sldId id="304" r:id="rId7"/>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CE8648-6077-41D4-9D7A-54F66CE9F185}" v="586" dt="2023-06-13T13:36:34.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2"/>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Seldon" userId="44482247-fa35-40c5-9996-42ff789a3a51" providerId="ADAL" clId="{DDCE8648-6077-41D4-9D7A-54F66CE9F185}"/>
    <pc:docChg chg="undo custSel addSld delSld modSld">
      <pc:chgData name="Helen Seldon" userId="44482247-fa35-40c5-9996-42ff789a3a51" providerId="ADAL" clId="{DDCE8648-6077-41D4-9D7A-54F66CE9F185}" dt="2023-06-13T13:36:34.366" v="586" actId="1076"/>
      <pc:docMkLst>
        <pc:docMk/>
      </pc:docMkLst>
      <pc:sldChg chg="delSp delDesignElem">
        <pc:chgData name="Helen Seldon" userId="44482247-fa35-40c5-9996-42ff789a3a51" providerId="ADAL" clId="{DDCE8648-6077-41D4-9D7A-54F66CE9F185}" dt="2023-06-13T13:34:58.456" v="554"/>
        <pc:sldMkLst>
          <pc:docMk/>
          <pc:sldMk cId="0" sldId="265"/>
        </pc:sldMkLst>
        <pc:spChg chg="del">
          <ac:chgData name="Helen Seldon" userId="44482247-fa35-40c5-9996-42ff789a3a51" providerId="ADAL" clId="{DDCE8648-6077-41D4-9D7A-54F66CE9F185}" dt="2023-06-13T13:34:58.456" v="554"/>
          <ac:spMkLst>
            <pc:docMk/>
            <pc:sldMk cId="0" sldId="265"/>
            <ac:spMk id="24600" creationId="{2E442304-DDBD-4F7B-8017-36BCC863FB40}"/>
          </ac:spMkLst>
        </pc:spChg>
        <pc:spChg chg="del">
          <ac:chgData name="Helen Seldon" userId="44482247-fa35-40c5-9996-42ff789a3a51" providerId="ADAL" clId="{DDCE8648-6077-41D4-9D7A-54F66CE9F185}" dt="2023-06-13T13:34:58.456" v="554"/>
          <ac:spMkLst>
            <pc:docMk/>
            <pc:sldMk cId="0" sldId="265"/>
            <ac:spMk id="24602" creationId="{5E107275-3853-46FD-A241-DE4355A42675}"/>
          </ac:spMkLst>
        </pc:spChg>
      </pc:sldChg>
      <pc:sldChg chg="delSp delDesignElem">
        <pc:chgData name="Helen Seldon" userId="44482247-fa35-40c5-9996-42ff789a3a51" providerId="ADAL" clId="{DDCE8648-6077-41D4-9D7A-54F66CE9F185}" dt="2023-06-13T13:34:58.456" v="554"/>
        <pc:sldMkLst>
          <pc:docMk/>
          <pc:sldMk cId="0" sldId="268"/>
        </pc:sldMkLst>
        <pc:spChg chg="del">
          <ac:chgData name="Helen Seldon" userId="44482247-fa35-40c5-9996-42ff789a3a51" providerId="ADAL" clId="{DDCE8648-6077-41D4-9D7A-54F66CE9F185}" dt="2023-06-13T13:34:58.456" v="554"/>
          <ac:spMkLst>
            <pc:docMk/>
            <pc:sldMk cId="0" sldId="268"/>
            <ac:spMk id="29711" creationId="{6804CCDD-88C7-4B43-A381-F2D8DAF62BE3}"/>
          </ac:spMkLst>
        </pc:spChg>
        <pc:spChg chg="del">
          <ac:chgData name="Helen Seldon" userId="44482247-fa35-40c5-9996-42ff789a3a51" providerId="ADAL" clId="{DDCE8648-6077-41D4-9D7A-54F66CE9F185}" dt="2023-06-13T13:34:58.456" v="554"/>
          <ac:spMkLst>
            <pc:docMk/>
            <pc:sldMk cId="0" sldId="268"/>
            <ac:spMk id="29713" creationId="{BBECEAC1-4BBC-4815-B44E-D9B231A3FC16}"/>
          </ac:spMkLst>
        </pc:spChg>
      </pc:sldChg>
      <pc:sldChg chg="delSp modSp mod delDesignElem">
        <pc:chgData name="Helen Seldon" userId="44482247-fa35-40c5-9996-42ff789a3a51" providerId="ADAL" clId="{DDCE8648-6077-41D4-9D7A-54F66CE9F185}" dt="2023-06-13T13:36:02.321" v="582"/>
        <pc:sldMkLst>
          <pc:docMk/>
          <pc:sldMk cId="0" sldId="279"/>
        </pc:sldMkLst>
        <pc:spChg chg="mod">
          <ac:chgData name="Helen Seldon" userId="44482247-fa35-40c5-9996-42ff789a3a51" providerId="ADAL" clId="{DDCE8648-6077-41D4-9D7A-54F66CE9F185}" dt="2023-06-13T13:36:02.321" v="582"/>
          <ac:spMkLst>
            <pc:docMk/>
            <pc:sldMk cId="0" sldId="279"/>
            <ac:spMk id="39939" creationId="{77C04F22-79B0-434B-BDFB-905410D45874}"/>
          </ac:spMkLst>
        </pc:spChg>
        <pc:spChg chg="del">
          <ac:chgData name="Helen Seldon" userId="44482247-fa35-40c5-9996-42ff789a3a51" providerId="ADAL" clId="{DDCE8648-6077-41D4-9D7A-54F66CE9F185}" dt="2023-06-13T13:34:58.456" v="554"/>
          <ac:spMkLst>
            <pc:docMk/>
            <pc:sldMk cId="0" sldId="279"/>
            <ac:spMk id="39944" creationId="{352BEC0E-22F8-46D0-9632-375DB541B06C}"/>
          </ac:spMkLst>
        </pc:spChg>
        <pc:spChg chg="del">
          <ac:chgData name="Helen Seldon" userId="44482247-fa35-40c5-9996-42ff789a3a51" providerId="ADAL" clId="{DDCE8648-6077-41D4-9D7A-54F66CE9F185}" dt="2023-06-13T13:34:58.456" v="554"/>
          <ac:spMkLst>
            <pc:docMk/>
            <pc:sldMk cId="0" sldId="279"/>
            <ac:spMk id="39946"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89"/>
        </pc:sldMkLst>
        <pc:spChg chg="del">
          <ac:chgData name="Helen Seldon" userId="44482247-fa35-40c5-9996-42ff789a3a51" providerId="ADAL" clId="{DDCE8648-6077-41D4-9D7A-54F66CE9F185}" dt="2023-06-13T13:34:58.456" v="554"/>
          <ac:spMkLst>
            <pc:docMk/>
            <pc:sldMk cId="0" sldId="289"/>
            <ac:spMk id="33807" creationId="{FA28AA74-07C1-441C-AFDB-3FEA62C3B51F}"/>
          </ac:spMkLst>
        </pc:spChg>
      </pc:sldChg>
      <pc:sldChg chg="delSp modSp mod delDesignElem">
        <pc:chgData name="Helen Seldon" userId="44482247-fa35-40c5-9996-42ff789a3a51" providerId="ADAL" clId="{DDCE8648-6077-41D4-9D7A-54F66CE9F185}" dt="2023-06-13T13:34:58.600" v="558" actId="27636"/>
        <pc:sldMkLst>
          <pc:docMk/>
          <pc:sldMk cId="0" sldId="291"/>
        </pc:sldMkLst>
        <pc:spChg chg="mod">
          <ac:chgData name="Helen Seldon" userId="44482247-fa35-40c5-9996-42ff789a3a51" providerId="ADAL" clId="{DDCE8648-6077-41D4-9D7A-54F66CE9F185}" dt="2023-06-13T13:34:58.600" v="558" actId="27636"/>
          <ac:spMkLst>
            <pc:docMk/>
            <pc:sldMk cId="0" sldId="291"/>
            <ac:spMk id="31747" creationId="{FF0750C2-0470-450A-B234-3DB28CFEE444}"/>
          </ac:spMkLst>
        </pc:spChg>
        <pc:spChg chg="del">
          <ac:chgData name="Helen Seldon" userId="44482247-fa35-40c5-9996-42ff789a3a51" providerId="ADAL" clId="{DDCE8648-6077-41D4-9D7A-54F66CE9F185}" dt="2023-06-13T13:34:58.456" v="554"/>
          <ac:spMkLst>
            <pc:docMk/>
            <pc:sldMk cId="0" sldId="291"/>
            <ac:spMk id="31753" creationId="{777A147A-9ED8-46B4-8660-1B3C2AA880B5}"/>
          </ac:spMkLst>
        </pc:spChg>
        <pc:spChg chg="del">
          <ac:chgData name="Helen Seldon" userId="44482247-fa35-40c5-9996-42ff789a3a51" providerId="ADAL" clId="{DDCE8648-6077-41D4-9D7A-54F66CE9F185}" dt="2023-06-13T13:34:58.456" v="554"/>
          <ac:spMkLst>
            <pc:docMk/>
            <pc:sldMk cId="0" sldId="291"/>
            <ac:spMk id="31755" creationId="{5D6C15A0-C087-4593-8414-2B4EC1CDC3DE}"/>
          </ac:spMkLst>
        </pc:spChg>
      </pc:sldChg>
      <pc:sldChg chg="delSp modSp mod delDesignElem">
        <pc:chgData name="Helen Seldon" userId="44482247-fa35-40c5-9996-42ff789a3a51" providerId="ADAL" clId="{DDCE8648-6077-41D4-9D7A-54F66CE9F185}" dt="2023-06-13T13:36:02.321" v="582"/>
        <pc:sldMkLst>
          <pc:docMk/>
          <pc:sldMk cId="0" sldId="293"/>
        </pc:sldMkLst>
        <pc:spChg chg="mod">
          <ac:chgData name="Helen Seldon" userId="44482247-fa35-40c5-9996-42ff789a3a51" providerId="ADAL" clId="{DDCE8648-6077-41D4-9D7A-54F66CE9F185}" dt="2023-06-13T13:36:02.321" v="582"/>
          <ac:spMkLst>
            <pc:docMk/>
            <pc:sldMk cId="0" sldId="293"/>
            <ac:spMk id="44035" creationId="{8EC408D2-EF10-406B-9B66-01D8F558F909}"/>
          </ac:spMkLst>
        </pc:spChg>
        <pc:spChg chg="del">
          <ac:chgData name="Helen Seldon" userId="44482247-fa35-40c5-9996-42ff789a3a51" providerId="ADAL" clId="{DDCE8648-6077-41D4-9D7A-54F66CE9F185}" dt="2023-06-13T13:34:58.456" v="554"/>
          <ac:spMkLst>
            <pc:docMk/>
            <pc:sldMk cId="0" sldId="293"/>
            <ac:spMk id="44046" creationId="{D75A5B51-0925-4835-8511-A0DD17EAA97C}"/>
          </ac:spMkLst>
        </pc:spChg>
        <pc:spChg chg="del">
          <ac:chgData name="Helen Seldon" userId="44482247-fa35-40c5-9996-42ff789a3a51" providerId="ADAL" clId="{DDCE8648-6077-41D4-9D7A-54F66CE9F185}" dt="2023-06-13T13:34:58.456" v="554"/>
          <ac:spMkLst>
            <pc:docMk/>
            <pc:sldMk cId="0" sldId="293"/>
            <ac:spMk id="44048" creationId="{5CDFD20D-8E4F-4E3A-AF87-93F23E0DBFB3}"/>
          </ac:spMkLst>
        </pc:spChg>
      </pc:sldChg>
      <pc:sldChg chg="delSp delDesignElem">
        <pc:chgData name="Helen Seldon" userId="44482247-fa35-40c5-9996-42ff789a3a51" providerId="ADAL" clId="{DDCE8648-6077-41D4-9D7A-54F66CE9F185}" dt="2023-06-13T13:34:58.456" v="554"/>
        <pc:sldMkLst>
          <pc:docMk/>
          <pc:sldMk cId="2431439214" sldId="295"/>
        </pc:sldMkLst>
        <pc:spChg chg="del">
          <ac:chgData name="Helen Seldon" userId="44482247-fa35-40c5-9996-42ff789a3a51" providerId="ADAL" clId="{DDCE8648-6077-41D4-9D7A-54F66CE9F185}" dt="2023-06-13T13:34:58.456" v="554"/>
          <ac:spMkLst>
            <pc:docMk/>
            <pc:sldMk cId="2431439214" sldId="295"/>
            <ac:spMk id="29717" creationId="{9716D72B-0D25-43A5-8554-C535E5118D3B}"/>
          </ac:spMkLst>
        </pc:spChg>
        <pc:spChg chg="del">
          <ac:chgData name="Helen Seldon" userId="44482247-fa35-40c5-9996-42ff789a3a51" providerId="ADAL" clId="{DDCE8648-6077-41D4-9D7A-54F66CE9F185}" dt="2023-06-13T13:34:58.456" v="554"/>
          <ac:spMkLst>
            <pc:docMk/>
            <pc:sldMk cId="2431439214" sldId="295"/>
            <ac:spMk id="29719"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6"/>
        </pc:sldMkLst>
        <pc:spChg chg="del">
          <ac:chgData name="Helen Seldon" userId="44482247-fa35-40c5-9996-42ff789a3a51" providerId="ADAL" clId="{DDCE8648-6077-41D4-9D7A-54F66CE9F185}" dt="2023-06-13T13:34:58.456" v="554"/>
          <ac:spMkLst>
            <pc:docMk/>
            <pc:sldMk cId="0" sldId="296"/>
            <ac:spMk id="10250" creationId="{352BEC0E-22F8-46D0-9632-375DB541B06C}"/>
          </ac:spMkLst>
        </pc:spChg>
        <pc:spChg chg="del">
          <ac:chgData name="Helen Seldon" userId="44482247-fa35-40c5-9996-42ff789a3a51" providerId="ADAL" clId="{DDCE8648-6077-41D4-9D7A-54F66CE9F185}" dt="2023-06-13T13:34:58.456" v="554"/>
          <ac:spMkLst>
            <pc:docMk/>
            <pc:sldMk cId="0" sldId="296"/>
            <ac:spMk id="10252"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8"/>
        </pc:sldMkLst>
        <pc:spChg chg="del">
          <ac:chgData name="Helen Seldon" userId="44482247-fa35-40c5-9996-42ff789a3a51" providerId="ADAL" clId="{DDCE8648-6077-41D4-9D7A-54F66CE9F185}" dt="2023-06-13T13:34:58.456" v="554"/>
          <ac:spMkLst>
            <pc:docMk/>
            <pc:sldMk cId="0" sldId="298"/>
            <ac:spMk id="21566" creationId="{2C61293E-6EBE-43EF-A52C-9BEBFD7679D4}"/>
          </ac:spMkLst>
        </pc:spChg>
        <pc:spChg chg="del">
          <ac:chgData name="Helen Seldon" userId="44482247-fa35-40c5-9996-42ff789a3a51" providerId="ADAL" clId="{DDCE8648-6077-41D4-9D7A-54F66CE9F185}" dt="2023-06-13T13:34:58.456" v="554"/>
          <ac:spMkLst>
            <pc:docMk/>
            <pc:sldMk cId="0" sldId="298"/>
            <ac:spMk id="21568" creationId="{21540236-BFD5-4A9D-8840-4703E7F76825}"/>
          </ac:spMkLst>
        </pc:spChg>
      </pc:sldChg>
      <pc:sldChg chg="delSp delDesignElem">
        <pc:chgData name="Helen Seldon" userId="44482247-fa35-40c5-9996-42ff789a3a51" providerId="ADAL" clId="{DDCE8648-6077-41D4-9D7A-54F66CE9F185}" dt="2023-06-13T13:34:58.456" v="554"/>
        <pc:sldMkLst>
          <pc:docMk/>
          <pc:sldMk cId="2106562966" sldId="300"/>
        </pc:sldMkLst>
        <pc:spChg chg="del">
          <ac:chgData name="Helen Seldon" userId="44482247-fa35-40c5-9996-42ff789a3a51" providerId="ADAL" clId="{DDCE8648-6077-41D4-9D7A-54F66CE9F185}" dt="2023-06-13T13:34:58.456" v="554"/>
          <ac:spMkLst>
            <pc:docMk/>
            <pc:sldMk cId="2106562966" sldId="300"/>
            <ac:spMk id="1037" creationId="{53B475F8-50AE-46A0-9943-B2B63183D50C}"/>
          </ac:spMkLst>
        </pc:spChg>
        <pc:spChg chg="del">
          <ac:chgData name="Helen Seldon" userId="44482247-fa35-40c5-9996-42ff789a3a51" providerId="ADAL" clId="{DDCE8648-6077-41D4-9D7A-54F66CE9F185}" dt="2023-06-13T13:34:58.456" v="554"/>
          <ac:spMkLst>
            <pc:docMk/>
            <pc:sldMk cId="2106562966" sldId="300"/>
            <ac:spMk id="1039" creationId="{75F6FDB4-2351-48C2-A863-2364A02343C0}"/>
          </ac:spMkLst>
        </pc:spChg>
      </pc:sldChg>
      <pc:sldChg chg="delSp delDesignElem">
        <pc:chgData name="Helen Seldon" userId="44482247-fa35-40c5-9996-42ff789a3a51" providerId="ADAL" clId="{DDCE8648-6077-41D4-9D7A-54F66CE9F185}" dt="2023-06-13T13:34:58.456" v="554"/>
        <pc:sldMkLst>
          <pc:docMk/>
          <pc:sldMk cId="832272145" sldId="304"/>
        </pc:sldMkLst>
        <pc:spChg chg="del">
          <ac:chgData name="Helen Seldon" userId="44482247-fa35-40c5-9996-42ff789a3a51" providerId="ADAL" clId="{DDCE8648-6077-41D4-9D7A-54F66CE9F185}" dt="2023-06-13T13:34:58.456" v="554"/>
          <ac:spMkLst>
            <pc:docMk/>
            <pc:sldMk cId="832272145" sldId="304"/>
            <ac:spMk id="44045" creationId="{F83B1BEA-1159-4AE5-AD9B-9440E5189009}"/>
          </ac:spMkLst>
        </pc:spChg>
        <pc:spChg chg="del">
          <ac:chgData name="Helen Seldon" userId="44482247-fa35-40c5-9996-42ff789a3a51" providerId="ADAL" clId="{DDCE8648-6077-41D4-9D7A-54F66CE9F185}" dt="2023-06-13T13:34:58.456" v="554"/>
          <ac:spMkLst>
            <pc:docMk/>
            <pc:sldMk cId="832272145" sldId="304"/>
            <ac:spMk id="44047" creationId="{5D50C310-510F-45B8-81D2-BE905D5C6D58}"/>
          </ac:spMkLst>
        </pc:spChg>
      </pc:sldChg>
      <pc:sldChg chg="delSp delDesignElem">
        <pc:chgData name="Helen Seldon" userId="44482247-fa35-40c5-9996-42ff789a3a51" providerId="ADAL" clId="{DDCE8648-6077-41D4-9D7A-54F66CE9F185}" dt="2023-06-13T13:34:58.456" v="554"/>
        <pc:sldMkLst>
          <pc:docMk/>
          <pc:sldMk cId="3947892970" sldId="305"/>
        </pc:sldMkLst>
        <pc:spChg chg="del">
          <ac:chgData name="Helen Seldon" userId="44482247-fa35-40c5-9996-42ff789a3a51" providerId="ADAL" clId="{DDCE8648-6077-41D4-9D7A-54F66CE9F185}" dt="2023-06-13T13:34:58.456" v="554"/>
          <ac:spMkLst>
            <pc:docMk/>
            <pc:sldMk cId="3947892970" sldId="305"/>
            <ac:spMk id="33801" creationId="{FA28AA74-07C1-441C-AFDB-3FEA62C3B51F}"/>
          </ac:spMkLst>
        </pc:spChg>
      </pc:sldChg>
      <pc:sldChg chg="delSp modSp mod delDesignElem">
        <pc:chgData name="Helen Seldon" userId="44482247-fa35-40c5-9996-42ff789a3a51" providerId="ADAL" clId="{DDCE8648-6077-41D4-9D7A-54F66CE9F185}" dt="2023-06-13T13:36:02.321" v="582"/>
        <pc:sldMkLst>
          <pc:docMk/>
          <pc:sldMk cId="3386675007" sldId="307"/>
        </pc:sldMkLst>
        <pc:spChg chg="mod">
          <ac:chgData name="Helen Seldon" userId="44482247-fa35-40c5-9996-42ff789a3a51" providerId="ADAL" clId="{DDCE8648-6077-41D4-9D7A-54F66CE9F185}" dt="2023-06-13T13:36:02.321" v="582"/>
          <ac:spMkLst>
            <pc:docMk/>
            <pc:sldMk cId="3386675007" sldId="307"/>
            <ac:spMk id="4" creationId="{06B37722-71F3-C907-2AA0-259694027AAC}"/>
          </ac:spMkLst>
        </pc:spChg>
        <pc:spChg chg="mod">
          <ac:chgData name="Helen Seldon" userId="44482247-fa35-40c5-9996-42ff789a3a51" providerId="ADAL" clId="{DDCE8648-6077-41D4-9D7A-54F66CE9F185}" dt="2023-06-13T13:36:02.321" v="582"/>
          <ac:spMkLst>
            <pc:docMk/>
            <pc:sldMk cId="3386675007" sldId="307"/>
            <ac:spMk id="44034" creationId="{3D9B0F25-CDC5-4304-B2D8-EA8F68D3A315}"/>
          </ac:spMkLst>
        </pc:spChg>
        <pc:spChg chg="del">
          <ac:chgData name="Helen Seldon" userId="44482247-fa35-40c5-9996-42ff789a3a51" providerId="ADAL" clId="{DDCE8648-6077-41D4-9D7A-54F66CE9F185}" dt="2023-06-13T13:34:58.456" v="554"/>
          <ac:spMkLst>
            <pc:docMk/>
            <pc:sldMk cId="3386675007" sldId="307"/>
            <ac:spMk id="44052" creationId="{231BF440-39FA-4087-84CC-2EEC0BBDAF29}"/>
          </ac:spMkLst>
        </pc:spChg>
        <pc:spChg chg="del">
          <ac:chgData name="Helen Seldon" userId="44482247-fa35-40c5-9996-42ff789a3a51" providerId="ADAL" clId="{DDCE8648-6077-41D4-9D7A-54F66CE9F185}" dt="2023-06-13T13:34:58.456" v="554"/>
          <ac:spMkLst>
            <pc:docMk/>
            <pc:sldMk cId="3386675007" sldId="307"/>
            <ac:spMk id="44060" creationId="{82095FCE-EF05-4443-B97A-85DEE3A5CA17}"/>
          </ac:spMkLst>
        </pc:spChg>
        <pc:spChg chg="del">
          <ac:chgData name="Helen Seldon" userId="44482247-fa35-40c5-9996-42ff789a3a51" providerId="ADAL" clId="{DDCE8648-6077-41D4-9D7A-54F66CE9F185}" dt="2023-06-13T13:34:58.456" v="554"/>
          <ac:spMkLst>
            <pc:docMk/>
            <pc:sldMk cId="3386675007" sldId="307"/>
            <ac:spMk id="44061" creationId="{F04E4CBA-303B-48BD-8451-C2701CB0EEBF}"/>
          </ac:spMkLst>
        </pc:spChg>
        <pc:spChg chg="del">
          <ac:chgData name="Helen Seldon" userId="44482247-fa35-40c5-9996-42ff789a3a51" providerId="ADAL" clId="{DDCE8648-6077-41D4-9D7A-54F66CE9F185}" dt="2023-06-13T13:34:58.456" v="554"/>
          <ac:spMkLst>
            <pc:docMk/>
            <pc:sldMk cId="3386675007" sldId="307"/>
            <ac:spMk id="44062" creationId="{CA00AE6B-AA30-4CF8-BA6F-339B780AD76C}"/>
          </ac:spMkLst>
        </pc:spChg>
        <pc:spChg chg="del">
          <ac:chgData name="Helen Seldon" userId="44482247-fa35-40c5-9996-42ff789a3a51" providerId="ADAL" clId="{DDCE8648-6077-41D4-9D7A-54F66CE9F185}" dt="2023-06-13T13:34:58.456" v="554"/>
          <ac:spMkLst>
            <pc:docMk/>
            <pc:sldMk cId="3386675007" sldId="307"/>
            <ac:spMk id="44063" creationId="{F6CA58B3-AFCC-4A40-9882-50D5080879B0}"/>
          </ac:spMkLst>
        </pc:spChg>
        <pc:spChg chg="del">
          <ac:chgData name="Helen Seldon" userId="44482247-fa35-40c5-9996-42ff789a3a51" providerId="ADAL" clId="{DDCE8648-6077-41D4-9D7A-54F66CE9F185}" dt="2023-06-13T13:34:58.456" v="554"/>
          <ac:spMkLst>
            <pc:docMk/>
            <pc:sldMk cId="3386675007" sldId="307"/>
            <ac:spMk id="44064" creationId="{75C56826-D4E5-42ED-8529-079651CB3005}"/>
          </ac:spMkLst>
        </pc:spChg>
      </pc:sldChg>
      <pc:sldChg chg="delSp modSp mod delDesignElem">
        <pc:chgData name="Helen Seldon" userId="44482247-fa35-40c5-9996-42ff789a3a51" providerId="ADAL" clId="{DDCE8648-6077-41D4-9D7A-54F66CE9F185}" dt="2023-06-13T13:36:02.321" v="582"/>
        <pc:sldMkLst>
          <pc:docMk/>
          <pc:sldMk cId="1763800721" sldId="308"/>
        </pc:sldMkLst>
        <pc:spChg chg="mod">
          <ac:chgData name="Helen Seldon" userId="44482247-fa35-40c5-9996-42ff789a3a51" providerId="ADAL" clId="{DDCE8648-6077-41D4-9D7A-54F66CE9F185}" dt="2023-06-13T13:36:02.321" v="582"/>
          <ac:spMkLst>
            <pc:docMk/>
            <pc:sldMk cId="1763800721" sldId="308"/>
            <ac:spMk id="4" creationId="{06B37722-71F3-C907-2AA0-259694027AAC}"/>
          </ac:spMkLst>
        </pc:spChg>
        <pc:spChg chg="del">
          <ac:chgData name="Helen Seldon" userId="44482247-fa35-40c5-9996-42ff789a3a51" providerId="ADAL" clId="{DDCE8648-6077-41D4-9D7A-54F66CE9F185}" dt="2023-06-13T13:34:58.456" v="554"/>
          <ac:spMkLst>
            <pc:docMk/>
            <pc:sldMk cId="1763800721" sldId="308"/>
            <ac:spMk id="44052" creationId="{231BF440-39FA-4087-84CC-2EEC0BBDAF29}"/>
          </ac:spMkLst>
        </pc:spChg>
        <pc:spChg chg="del">
          <ac:chgData name="Helen Seldon" userId="44482247-fa35-40c5-9996-42ff789a3a51" providerId="ADAL" clId="{DDCE8648-6077-41D4-9D7A-54F66CE9F185}" dt="2023-06-13T13:34:58.456" v="554"/>
          <ac:spMkLst>
            <pc:docMk/>
            <pc:sldMk cId="1763800721" sldId="308"/>
            <ac:spMk id="44060" creationId="{82095FCE-EF05-4443-B97A-85DEE3A5CA17}"/>
          </ac:spMkLst>
        </pc:spChg>
        <pc:spChg chg="del">
          <ac:chgData name="Helen Seldon" userId="44482247-fa35-40c5-9996-42ff789a3a51" providerId="ADAL" clId="{DDCE8648-6077-41D4-9D7A-54F66CE9F185}" dt="2023-06-13T13:34:58.456" v="554"/>
          <ac:spMkLst>
            <pc:docMk/>
            <pc:sldMk cId="1763800721" sldId="308"/>
            <ac:spMk id="44061" creationId="{F04E4CBA-303B-48BD-8451-C2701CB0EEBF}"/>
          </ac:spMkLst>
        </pc:spChg>
        <pc:spChg chg="del">
          <ac:chgData name="Helen Seldon" userId="44482247-fa35-40c5-9996-42ff789a3a51" providerId="ADAL" clId="{DDCE8648-6077-41D4-9D7A-54F66CE9F185}" dt="2023-06-13T13:34:58.456" v="554"/>
          <ac:spMkLst>
            <pc:docMk/>
            <pc:sldMk cId="1763800721" sldId="308"/>
            <ac:spMk id="44062" creationId="{CA00AE6B-AA30-4CF8-BA6F-339B780AD76C}"/>
          </ac:spMkLst>
        </pc:spChg>
        <pc:spChg chg="del">
          <ac:chgData name="Helen Seldon" userId="44482247-fa35-40c5-9996-42ff789a3a51" providerId="ADAL" clId="{DDCE8648-6077-41D4-9D7A-54F66CE9F185}" dt="2023-06-13T13:34:58.456" v="554"/>
          <ac:spMkLst>
            <pc:docMk/>
            <pc:sldMk cId="1763800721" sldId="308"/>
            <ac:spMk id="44063" creationId="{F6CA58B3-AFCC-4A40-9882-50D5080879B0}"/>
          </ac:spMkLst>
        </pc:spChg>
        <pc:spChg chg="del">
          <ac:chgData name="Helen Seldon" userId="44482247-fa35-40c5-9996-42ff789a3a51" providerId="ADAL" clId="{DDCE8648-6077-41D4-9D7A-54F66CE9F185}" dt="2023-06-13T13:34:58.456" v="554"/>
          <ac:spMkLst>
            <pc:docMk/>
            <pc:sldMk cId="1763800721" sldId="308"/>
            <ac:spMk id="44064" creationId="{75C56826-D4E5-42ED-8529-079651CB3005}"/>
          </ac:spMkLst>
        </pc:spChg>
      </pc:sldChg>
      <pc:sldChg chg="delSp delDesignElem">
        <pc:chgData name="Helen Seldon" userId="44482247-fa35-40c5-9996-42ff789a3a51" providerId="ADAL" clId="{DDCE8648-6077-41D4-9D7A-54F66CE9F185}" dt="2023-06-13T13:34:58.456" v="554"/>
        <pc:sldMkLst>
          <pc:docMk/>
          <pc:sldMk cId="1886882604" sldId="309"/>
        </pc:sldMkLst>
        <pc:spChg chg="del">
          <ac:chgData name="Helen Seldon" userId="44482247-fa35-40c5-9996-42ff789a3a51" providerId="ADAL" clId="{DDCE8648-6077-41D4-9D7A-54F66CE9F185}" dt="2023-06-13T13:34:58.456" v="554"/>
          <ac:spMkLst>
            <pc:docMk/>
            <pc:sldMk cId="1886882604" sldId="309"/>
            <ac:spMk id="21566" creationId="{2C61293E-6EBE-43EF-A52C-9BEBFD7679D4}"/>
          </ac:spMkLst>
        </pc:spChg>
        <pc:spChg chg="del">
          <ac:chgData name="Helen Seldon" userId="44482247-fa35-40c5-9996-42ff789a3a51" providerId="ADAL" clId="{DDCE8648-6077-41D4-9D7A-54F66CE9F185}" dt="2023-06-13T13:34:58.456" v="554"/>
          <ac:spMkLst>
            <pc:docMk/>
            <pc:sldMk cId="1886882604" sldId="309"/>
            <ac:spMk id="21568" creationId="{21540236-BFD5-4A9D-8840-4703E7F76825}"/>
          </ac:spMkLst>
        </pc:spChg>
      </pc:sldChg>
      <pc:sldChg chg="new del">
        <pc:chgData name="Helen Seldon" userId="44482247-fa35-40c5-9996-42ff789a3a51" providerId="ADAL" clId="{DDCE8648-6077-41D4-9D7A-54F66CE9F185}" dt="2023-06-13T11:50:48.830" v="3" actId="680"/>
        <pc:sldMkLst>
          <pc:docMk/>
          <pc:sldMk cId="2564905237" sldId="310"/>
        </pc:sldMkLst>
      </pc:sldChg>
      <pc:sldChg chg="addSp delSp modSp new mod setBg delDesignElem">
        <pc:chgData name="Helen Seldon" userId="44482247-fa35-40c5-9996-42ff789a3a51" providerId="ADAL" clId="{DDCE8648-6077-41D4-9D7A-54F66CE9F185}" dt="2023-06-13T13:36:34.366" v="586" actId="1076"/>
        <pc:sldMkLst>
          <pc:docMk/>
          <pc:sldMk cId="3835873392" sldId="310"/>
        </pc:sldMkLst>
        <pc:spChg chg="mod">
          <ac:chgData name="Helen Seldon" userId="44482247-fa35-40c5-9996-42ff789a3a51" providerId="ADAL" clId="{DDCE8648-6077-41D4-9D7A-54F66CE9F185}" dt="2023-06-13T13:36:33.256" v="585" actId="122"/>
          <ac:spMkLst>
            <pc:docMk/>
            <pc:sldMk cId="3835873392" sldId="310"/>
            <ac:spMk id="2" creationId="{7DDF81DB-DCA6-28A9-B239-CA5C46E11FB0}"/>
          </ac:spMkLst>
        </pc:spChg>
        <pc:spChg chg="add del mod">
          <ac:chgData name="Helen Seldon" userId="44482247-fa35-40c5-9996-42ff789a3a51" providerId="ADAL" clId="{DDCE8648-6077-41D4-9D7A-54F66CE9F185}" dt="2023-06-13T11:52:27.561" v="12"/>
          <ac:spMkLst>
            <pc:docMk/>
            <pc:sldMk cId="3835873392" sldId="310"/>
            <ac:spMk id="3" creationId="{517605C5-477D-9F28-CDC9-A69675C62500}"/>
          </ac:spMkLst>
        </pc:spChg>
        <pc:spChg chg="add del mod">
          <ac:chgData name="Helen Seldon" userId="44482247-fa35-40c5-9996-42ff789a3a51" providerId="ADAL" clId="{DDCE8648-6077-41D4-9D7A-54F66CE9F185}" dt="2023-06-13T11:52:35.552" v="15"/>
          <ac:spMkLst>
            <pc:docMk/>
            <pc:sldMk cId="3835873392" sldId="310"/>
            <ac:spMk id="4" creationId="{42AF4ED8-77A5-D970-DA80-3B2F7D4FC9E2}"/>
          </ac:spMkLst>
        </pc:spChg>
        <pc:spChg chg="add mod">
          <ac:chgData name="Helen Seldon" userId="44482247-fa35-40c5-9996-42ff789a3a51" providerId="ADAL" clId="{DDCE8648-6077-41D4-9D7A-54F66CE9F185}" dt="2023-06-13T13:36:03.936" v="584" actId="26606"/>
          <ac:spMkLst>
            <pc:docMk/>
            <pc:sldMk cId="3835873392" sldId="310"/>
            <ac:spMk id="5" creationId="{E14D7BDA-6AE1-7569-592A-0AE03550328A}"/>
          </ac:spMkLst>
        </pc:spChg>
        <pc:spChg chg="add mod">
          <ac:chgData name="Helen Seldon" userId="44482247-fa35-40c5-9996-42ff789a3a51" providerId="ADAL" clId="{DDCE8648-6077-41D4-9D7A-54F66CE9F185}" dt="2023-06-13T13:36:03.936" v="584" actId="26606"/>
          <ac:spMkLst>
            <pc:docMk/>
            <pc:sldMk cId="3835873392" sldId="310"/>
            <ac:spMk id="6" creationId="{B07F586D-2694-F607-F69D-A505B4908C1A}"/>
          </ac:spMkLst>
        </pc:spChg>
        <pc:spChg chg="add del">
          <ac:chgData name="Helen Seldon" userId="44482247-fa35-40c5-9996-42ff789a3a51" providerId="ADAL" clId="{DDCE8648-6077-41D4-9D7A-54F66CE9F185}" dt="2023-06-13T11:54:17.913" v="24"/>
          <ac:spMkLst>
            <pc:docMk/>
            <pc:sldMk cId="3835873392" sldId="310"/>
            <ac:spMk id="7" creationId="{32E19AC5-C438-C596-C004-0FE6CE3E8DBE}"/>
          </ac:spMkLst>
        </pc:spChg>
        <pc:spChg chg="add del">
          <ac:chgData name="Helen Seldon" userId="44482247-fa35-40c5-9996-42ff789a3a51" providerId="ADAL" clId="{DDCE8648-6077-41D4-9D7A-54F66CE9F185}" dt="2023-06-13T11:54:17.913" v="24"/>
          <ac:spMkLst>
            <pc:docMk/>
            <pc:sldMk cId="3835873392" sldId="310"/>
            <ac:spMk id="8" creationId="{4FCA83EB-5690-88B4-03C2-29B307C79096}"/>
          </ac:spMkLst>
        </pc:spChg>
        <pc:spChg chg="add del mod">
          <ac:chgData name="Helen Seldon" userId="44482247-fa35-40c5-9996-42ff789a3a51" providerId="ADAL" clId="{DDCE8648-6077-41D4-9D7A-54F66CE9F185}" dt="2023-06-13T11:59:28.025" v="93"/>
          <ac:spMkLst>
            <pc:docMk/>
            <pc:sldMk cId="3835873392" sldId="310"/>
            <ac:spMk id="9" creationId="{8701F4C4-DC3D-7765-63FC-E54E91D46F7B}"/>
          </ac:spMkLst>
        </pc:spChg>
        <pc:spChg chg="add mod">
          <ac:chgData name="Helen Seldon" userId="44482247-fa35-40c5-9996-42ff789a3a51" providerId="ADAL" clId="{DDCE8648-6077-41D4-9D7A-54F66CE9F185}" dt="2023-06-13T13:36:03.936" v="584" actId="26606"/>
          <ac:spMkLst>
            <pc:docMk/>
            <pc:sldMk cId="3835873392" sldId="310"/>
            <ac:spMk id="10" creationId="{90C8B0BB-29EA-8DFA-ED5E-204985BD33BD}"/>
          </ac:spMkLst>
        </pc:spChg>
        <pc:spChg chg="add mod">
          <ac:chgData name="Helen Seldon" userId="44482247-fa35-40c5-9996-42ff789a3a51" providerId="ADAL" clId="{DDCE8648-6077-41D4-9D7A-54F66CE9F185}" dt="2023-06-13T13:36:34.366" v="586" actId="1076"/>
          <ac:spMkLst>
            <pc:docMk/>
            <pc:sldMk cId="3835873392" sldId="310"/>
            <ac:spMk id="11" creationId="{29028E07-EFED-CFD9-CA82-81321CE6824D}"/>
          </ac:spMkLst>
        </pc:spChg>
        <pc:spChg chg="add del mod">
          <ac:chgData name="Helen Seldon" userId="44482247-fa35-40c5-9996-42ff789a3a51" providerId="ADAL" clId="{DDCE8648-6077-41D4-9D7A-54F66CE9F185}" dt="2023-06-13T13:08:41.046" v="388"/>
          <ac:spMkLst>
            <pc:docMk/>
            <pc:sldMk cId="3835873392" sldId="310"/>
            <ac:spMk id="12" creationId="{1AD30706-E9A5-DDAD-D859-24F6130051F5}"/>
          </ac:spMkLst>
        </pc:spChg>
        <pc:spChg chg="add mod">
          <ac:chgData name="Helen Seldon" userId="44482247-fa35-40c5-9996-42ff789a3a51" providerId="ADAL" clId="{DDCE8648-6077-41D4-9D7A-54F66CE9F185}" dt="2023-06-13T13:36:03.936" v="584" actId="26606"/>
          <ac:spMkLst>
            <pc:docMk/>
            <pc:sldMk cId="3835873392" sldId="310"/>
            <ac:spMk id="13" creationId="{88B3441D-DEB6-AA1F-AFD0-5CD006DF5246}"/>
          </ac:spMkLst>
        </pc:spChg>
        <pc:spChg chg="add del">
          <ac:chgData name="Helen Seldon" userId="44482247-fa35-40c5-9996-42ff789a3a51" providerId="ADAL" clId="{DDCE8648-6077-41D4-9D7A-54F66CE9F185}" dt="2023-06-13T13:36:03.936" v="584" actId="26606"/>
          <ac:spMkLst>
            <pc:docMk/>
            <pc:sldMk cId="3835873392" sldId="310"/>
            <ac:spMk id="18" creationId="{907EF6B7-1338-4443-8C46-6A318D952DFD}"/>
          </ac:spMkLst>
        </pc:spChg>
        <pc:spChg chg="add del">
          <ac:chgData name="Helen Seldon" userId="44482247-fa35-40c5-9996-42ff789a3a51" providerId="ADAL" clId="{DDCE8648-6077-41D4-9D7A-54F66CE9F185}" dt="2023-06-13T13:36:03.936" v="584" actId="26606"/>
          <ac:spMkLst>
            <pc:docMk/>
            <pc:sldMk cId="3835873392" sldId="310"/>
            <ac:spMk id="20" creationId="{DAAE4CDD-124C-4DCF-9584-B6033B545DD5}"/>
          </ac:spMkLst>
        </pc:spChg>
        <pc:spChg chg="add del">
          <ac:chgData name="Helen Seldon" userId="44482247-fa35-40c5-9996-42ff789a3a51" providerId="ADAL" clId="{DDCE8648-6077-41D4-9D7A-54F66CE9F185}" dt="2023-06-13T13:36:03.936" v="584" actId="26606"/>
          <ac:spMkLst>
            <pc:docMk/>
            <pc:sldMk cId="3835873392" sldId="310"/>
            <ac:spMk id="22" creationId="{081E4A58-353D-44AE-B2FC-2A74E2E400F7}"/>
          </ac:spMkLst>
        </pc:spChg>
        <pc:picChg chg="add del">
          <ac:chgData name="Helen Seldon" userId="44482247-fa35-40c5-9996-42ff789a3a51" providerId="ADAL" clId="{DDCE8648-6077-41D4-9D7A-54F66CE9F185}" dt="2023-06-13T11:54:17.913" v="24"/>
          <ac:picMkLst>
            <pc:docMk/>
            <pc:sldMk cId="3835873392" sldId="310"/>
            <ac:picMk id="1025" creationId="{AA73498F-EBE2-266E-2114-A6E57CF4E0D5}"/>
          </ac:picMkLst>
        </pc:picChg>
      </pc:sldChg>
      <pc:sldChg chg="new del">
        <pc:chgData name="Helen Seldon" userId="44482247-fa35-40c5-9996-42ff789a3a51" providerId="ADAL" clId="{DDCE8648-6077-41D4-9D7A-54F66CE9F185}" dt="2023-06-13T11:50:47.170" v="2" actId="680"/>
        <pc:sldMkLst>
          <pc:docMk/>
          <pc:sldMk cId="518870011" sldId="311"/>
        </pc:sldMkLst>
      </pc:sldChg>
    </pc:docChg>
  </pc:docChgLst>
  <pc:docChgLst>
    <pc:chgData name="Jane Watts" userId="S::jwatts@riverscofe.co.uk::301e5796-0539-4b7b-8d3e-3d9190d0d9c2" providerId="AD" clId="Web-{328B89D1-12FB-483D-8F6A-88CB6DC976CF}"/>
    <pc:docChg chg="addSld delSld modSld">
      <pc:chgData name="Jane Watts" userId="S::jwatts@riverscofe.co.uk::301e5796-0539-4b7b-8d3e-3d9190d0d9c2" providerId="AD" clId="Web-{328B89D1-12FB-483D-8F6A-88CB6DC976CF}" dt="2023-06-12T13:48:43.043" v="159" actId="20577"/>
      <pc:docMkLst>
        <pc:docMk/>
      </pc:docMkLst>
      <pc:sldChg chg="modSp">
        <pc:chgData name="Jane Watts" userId="S::jwatts@riverscofe.co.uk::301e5796-0539-4b7b-8d3e-3d9190d0d9c2" providerId="AD" clId="Web-{328B89D1-12FB-483D-8F6A-88CB6DC976CF}" dt="2023-06-12T13:38:33.564" v="1" actId="20577"/>
        <pc:sldMkLst>
          <pc:docMk/>
          <pc:sldMk cId="0" sldId="279"/>
        </pc:sldMkLst>
        <pc:spChg chg="mod">
          <ac:chgData name="Jane Watts" userId="S::jwatts@riverscofe.co.uk::301e5796-0539-4b7b-8d3e-3d9190d0d9c2" providerId="AD" clId="Web-{328B89D1-12FB-483D-8F6A-88CB6DC976CF}" dt="2023-06-12T13:38:33.564" v="1" actId="20577"/>
          <ac:spMkLst>
            <pc:docMk/>
            <pc:sldMk cId="0" sldId="279"/>
            <ac:spMk id="39939" creationId="{77C04F22-79B0-434B-BDFB-905410D45874}"/>
          </ac:spMkLst>
        </pc:spChg>
      </pc:sldChg>
      <pc:sldChg chg="new del">
        <pc:chgData name="Jane Watts" userId="S::jwatts@riverscofe.co.uk::301e5796-0539-4b7b-8d3e-3d9190d0d9c2" providerId="AD" clId="Web-{328B89D1-12FB-483D-8F6A-88CB6DC976CF}" dt="2023-06-12T13:40:09.237" v="3"/>
        <pc:sldMkLst>
          <pc:docMk/>
          <pc:sldMk cId="88697175" sldId="309"/>
        </pc:sldMkLst>
      </pc:sldChg>
      <pc:sldChg chg="modSp add replId">
        <pc:chgData name="Jane Watts" userId="S::jwatts@riverscofe.co.uk::301e5796-0539-4b7b-8d3e-3d9190d0d9c2" providerId="AD" clId="Web-{328B89D1-12FB-483D-8F6A-88CB6DC976CF}" dt="2023-06-12T13:48:43.043" v="159" actId="20577"/>
        <pc:sldMkLst>
          <pc:docMk/>
          <pc:sldMk cId="1886882604" sldId="309"/>
        </pc:sldMkLst>
        <pc:spChg chg="mod">
          <ac:chgData name="Jane Watts" userId="S::jwatts@riverscofe.co.uk::301e5796-0539-4b7b-8d3e-3d9190d0d9c2" providerId="AD" clId="Web-{328B89D1-12FB-483D-8F6A-88CB6DC976CF}" dt="2023-06-12T13:41:00.394" v="16" actId="1076"/>
          <ac:spMkLst>
            <pc:docMk/>
            <pc:sldMk cId="1886882604" sldId="309"/>
            <ac:spMk id="21506" creationId="{C9FAA70D-E98D-4DDC-9527-EAE525CC902F}"/>
          </ac:spMkLst>
        </pc:spChg>
        <pc:spChg chg="mod">
          <ac:chgData name="Jane Watts" userId="S::jwatts@riverscofe.co.uk::301e5796-0539-4b7b-8d3e-3d9190d0d9c2" providerId="AD" clId="Web-{328B89D1-12FB-483D-8F6A-88CB6DC976CF}" dt="2023-06-12T13:48:43.043" v="159" actId="20577"/>
          <ac:spMkLst>
            <pc:docMk/>
            <pc:sldMk cId="1886882604" sldId="309"/>
            <ac:spMk id="21507" creationId="{C2B29FF7-BEFC-45BA-9EC2-348BB352DB3F}"/>
          </ac:spMkLst>
        </pc:spChg>
        <pc:picChg chg="mod">
          <ac:chgData name="Jane Watts" userId="S::jwatts@riverscofe.co.uk::301e5796-0539-4b7b-8d3e-3d9190d0d9c2" providerId="AD" clId="Web-{328B89D1-12FB-483D-8F6A-88CB6DC976CF}" dt="2023-06-12T13:47:53.605" v="151" actId="1076"/>
          <ac:picMkLst>
            <pc:docMk/>
            <pc:sldMk cId="1886882604" sldId="309"/>
            <ac:picMk id="21508" creationId="{3E98B942-B29B-4A43-B633-1D6388D3F7F1}"/>
          </ac:picMkLst>
        </pc:picChg>
      </pc:sldChg>
    </pc:docChg>
  </pc:docChgLst>
  <pc:docChgLst>
    <pc:chgData name="Gail Hodnett" userId="111f81fc-f0b7-4067-8151-279fbf9ea666" providerId="ADAL" clId="{93F62E40-E761-4FEA-B621-30DD7E457EF2}"/>
    <pc:docChg chg="delSld">
      <pc:chgData name="Gail Hodnett" userId="111f81fc-f0b7-4067-8151-279fbf9ea666" providerId="ADAL" clId="{93F62E40-E761-4FEA-B621-30DD7E457EF2}" dt="2023-06-14T08:43:37.583" v="12" actId="2696"/>
      <pc:docMkLst>
        <pc:docMk/>
      </pc:docMkLst>
      <pc:sldChg chg="del">
        <pc:chgData name="Gail Hodnett" userId="111f81fc-f0b7-4067-8151-279fbf9ea666" providerId="ADAL" clId="{93F62E40-E761-4FEA-B621-30DD7E457EF2}" dt="2023-06-14T08:42:05.189" v="9" actId="2696"/>
        <pc:sldMkLst>
          <pc:docMk/>
          <pc:sldMk cId="0" sldId="265"/>
        </pc:sldMkLst>
      </pc:sldChg>
      <pc:sldChg chg="del">
        <pc:chgData name="Gail Hodnett" userId="111f81fc-f0b7-4067-8151-279fbf9ea666" providerId="ADAL" clId="{93F62E40-E761-4FEA-B621-30DD7E457EF2}" dt="2023-06-14T08:42:03.119" v="8" actId="2696"/>
        <pc:sldMkLst>
          <pc:docMk/>
          <pc:sldMk cId="0" sldId="268"/>
        </pc:sldMkLst>
      </pc:sldChg>
      <pc:sldChg chg="del">
        <pc:chgData name="Gail Hodnett" userId="111f81fc-f0b7-4067-8151-279fbf9ea666" providerId="ADAL" clId="{93F62E40-E761-4FEA-B621-30DD7E457EF2}" dt="2023-06-14T08:41:47.372" v="5" actId="2696"/>
        <pc:sldMkLst>
          <pc:docMk/>
          <pc:sldMk cId="0" sldId="279"/>
        </pc:sldMkLst>
      </pc:sldChg>
      <pc:sldChg chg="del">
        <pc:chgData name="Gail Hodnett" userId="111f81fc-f0b7-4067-8151-279fbf9ea666" providerId="ADAL" clId="{93F62E40-E761-4FEA-B621-30DD7E457EF2}" dt="2023-06-14T08:43:34.749" v="11" actId="2696"/>
        <pc:sldMkLst>
          <pc:docMk/>
          <pc:sldMk cId="0" sldId="289"/>
        </pc:sldMkLst>
      </pc:sldChg>
      <pc:sldChg chg="del">
        <pc:chgData name="Gail Hodnett" userId="111f81fc-f0b7-4067-8151-279fbf9ea666" providerId="ADAL" clId="{93F62E40-E761-4FEA-B621-30DD7E457EF2}" dt="2023-06-14T08:42:07.597" v="10" actId="2696"/>
        <pc:sldMkLst>
          <pc:docMk/>
          <pc:sldMk cId="0" sldId="291"/>
        </pc:sldMkLst>
      </pc:sldChg>
      <pc:sldChg chg="del">
        <pc:chgData name="Gail Hodnett" userId="111f81fc-f0b7-4067-8151-279fbf9ea666" providerId="ADAL" clId="{93F62E40-E761-4FEA-B621-30DD7E457EF2}" dt="2023-06-14T08:41:55.928" v="7" actId="2696"/>
        <pc:sldMkLst>
          <pc:docMk/>
          <pc:sldMk cId="2431439214" sldId="295"/>
        </pc:sldMkLst>
      </pc:sldChg>
      <pc:sldChg chg="del">
        <pc:chgData name="Gail Hodnett" userId="111f81fc-f0b7-4067-8151-279fbf9ea666" providerId="ADAL" clId="{93F62E40-E761-4FEA-B621-30DD7E457EF2}" dt="2023-06-14T08:41:50.961" v="6" actId="2696"/>
        <pc:sldMkLst>
          <pc:docMk/>
          <pc:sldMk cId="0" sldId="296"/>
        </pc:sldMkLst>
      </pc:sldChg>
      <pc:sldChg chg="del">
        <pc:chgData name="Gail Hodnett" userId="111f81fc-f0b7-4067-8151-279fbf9ea666" providerId="ADAL" clId="{93F62E40-E761-4FEA-B621-30DD7E457EF2}" dt="2023-06-14T08:41:44.217" v="4" actId="2696"/>
        <pc:sldMkLst>
          <pc:docMk/>
          <pc:sldMk cId="0" sldId="298"/>
        </pc:sldMkLst>
      </pc:sldChg>
      <pc:sldChg chg="del">
        <pc:chgData name="Gail Hodnett" userId="111f81fc-f0b7-4067-8151-279fbf9ea666" providerId="ADAL" clId="{93F62E40-E761-4FEA-B621-30DD7E457EF2}" dt="2023-06-14T08:43:37.583" v="12" actId="2696"/>
        <pc:sldMkLst>
          <pc:docMk/>
          <pc:sldMk cId="3947892970" sldId="305"/>
        </pc:sldMkLst>
      </pc:sldChg>
      <pc:sldChg chg="del">
        <pc:chgData name="Gail Hodnett" userId="111f81fc-f0b7-4067-8151-279fbf9ea666" providerId="ADAL" clId="{93F62E40-E761-4FEA-B621-30DD7E457EF2}" dt="2023-06-14T08:41:32.560" v="1" actId="2696"/>
        <pc:sldMkLst>
          <pc:docMk/>
          <pc:sldMk cId="3386675007" sldId="307"/>
        </pc:sldMkLst>
      </pc:sldChg>
      <pc:sldChg chg="del">
        <pc:chgData name="Gail Hodnett" userId="111f81fc-f0b7-4067-8151-279fbf9ea666" providerId="ADAL" clId="{93F62E40-E761-4FEA-B621-30DD7E457EF2}" dt="2023-06-14T08:41:35.142" v="2" actId="2696"/>
        <pc:sldMkLst>
          <pc:docMk/>
          <pc:sldMk cId="1763800721" sldId="308"/>
        </pc:sldMkLst>
      </pc:sldChg>
      <pc:sldChg chg="del">
        <pc:chgData name="Gail Hodnett" userId="111f81fc-f0b7-4067-8151-279fbf9ea666" providerId="ADAL" clId="{93F62E40-E761-4FEA-B621-30DD7E457EF2}" dt="2023-06-14T08:41:39.969" v="3" actId="2696"/>
        <pc:sldMkLst>
          <pc:docMk/>
          <pc:sldMk cId="1886882604" sldId="309"/>
        </pc:sldMkLst>
      </pc:sldChg>
      <pc:sldChg chg="del">
        <pc:chgData name="Gail Hodnett" userId="111f81fc-f0b7-4067-8151-279fbf9ea666" providerId="ADAL" clId="{93F62E40-E761-4FEA-B621-30DD7E457EF2}" dt="2023-06-14T08:41:29.793" v="0" actId="2696"/>
        <pc:sldMkLst>
          <pc:docMk/>
          <pc:sldMk cId="3835873392" sldId="310"/>
        </pc:sldMkLst>
      </pc:sldChg>
    </pc:docChg>
  </pc:docChgLst>
  <pc:docChgLst>
    <pc:chgData name="Gail Hodnett" userId="111f81fc-f0b7-4067-8151-279fbf9ea666" providerId="ADAL" clId="{79082039-D2CE-4CE7-89E3-3984F77C30D6}"/>
    <pc:docChg chg="undo custSel modSld">
      <pc:chgData name="Gail Hodnett" userId="111f81fc-f0b7-4067-8151-279fbf9ea666" providerId="ADAL" clId="{79082039-D2CE-4CE7-89E3-3984F77C30D6}" dt="2023-06-14T07:38:02.367" v="478" actId="20577"/>
      <pc:docMkLst>
        <pc:docMk/>
      </pc:docMkLst>
      <pc:sldChg chg="modSp mod">
        <pc:chgData name="Gail Hodnett" userId="111f81fc-f0b7-4067-8151-279fbf9ea666" providerId="ADAL" clId="{79082039-D2CE-4CE7-89E3-3984F77C30D6}" dt="2023-06-13T11:39:42.785" v="437" actId="20577"/>
        <pc:sldMkLst>
          <pc:docMk/>
          <pc:sldMk cId="0" sldId="268"/>
        </pc:sldMkLst>
        <pc:spChg chg="mod">
          <ac:chgData name="Gail Hodnett" userId="111f81fc-f0b7-4067-8151-279fbf9ea666" providerId="ADAL" clId="{79082039-D2CE-4CE7-89E3-3984F77C30D6}" dt="2023-06-13T11:39:42.785" v="437" actId="20577"/>
          <ac:spMkLst>
            <pc:docMk/>
            <pc:sldMk cId="0" sldId="268"/>
            <ac:spMk id="29699" creationId="{C16E0950-5F93-485B-B0D6-2E20333B0E80}"/>
          </ac:spMkLst>
        </pc:spChg>
      </pc:sldChg>
      <pc:sldChg chg="modSp mod">
        <pc:chgData name="Gail Hodnett" userId="111f81fc-f0b7-4067-8151-279fbf9ea666" providerId="ADAL" clId="{79082039-D2CE-4CE7-89E3-3984F77C30D6}" dt="2023-06-12T12:36:56.242" v="425" actId="948"/>
        <pc:sldMkLst>
          <pc:docMk/>
          <pc:sldMk cId="0" sldId="279"/>
        </pc:sldMkLst>
        <pc:spChg chg="mod">
          <ac:chgData name="Gail Hodnett" userId="111f81fc-f0b7-4067-8151-279fbf9ea666" providerId="ADAL" clId="{79082039-D2CE-4CE7-89E3-3984F77C30D6}" dt="2023-06-12T12:34:49.565" v="410" actId="14100"/>
          <ac:spMkLst>
            <pc:docMk/>
            <pc:sldMk cId="0" sldId="279"/>
            <ac:spMk id="35842" creationId="{D627D878-2F9E-4E45-A5AB-2CD8E38C64B1}"/>
          </ac:spMkLst>
        </pc:spChg>
        <pc:spChg chg="mod">
          <ac:chgData name="Gail Hodnett" userId="111f81fc-f0b7-4067-8151-279fbf9ea666" providerId="ADAL" clId="{79082039-D2CE-4CE7-89E3-3984F77C30D6}" dt="2023-06-12T12:36:56.242" v="425" actId="948"/>
          <ac:spMkLst>
            <pc:docMk/>
            <pc:sldMk cId="0" sldId="279"/>
            <ac:spMk id="39939" creationId="{77C04F22-79B0-434B-BDFB-905410D45874}"/>
          </ac:spMkLst>
        </pc:spChg>
      </pc:sldChg>
      <pc:sldChg chg="modSp mod">
        <pc:chgData name="Gail Hodnett" userId="111f81fc-f0b7-4067-8151-279fbf9ea666" providerId="ADAL" clId="{79082039-D2CE-4CE7-89E3-3984F77C30D6}" dt="2023-06-12T12:37:14.863" v="426" actId="14100"/>
        <pc:sldMkLst>
          <pc:docMk/>
          <pc:sldMk cId="0" sldId="296"/>
        </pc:sldMkLst>
        <pc:picChg chg="mod">
          <ac:chgData name="Gail Hodnett" userId="111f81fc-f0b7-4067-8151-279fbf9ea666" providerId="ADAL" clId="{79082039-D2CE-4CE7-89E3-3984F77C30D6}" dt="2023-06-12T12:37:14.863" v="426" actId="14100"/>
          <ac:picMkLst>
            <pc:docMk/>
            <pc:sldMk cId="0" sldId="296"/>
            <ac:picMk id="2" creationId="{EAE0E3FF-F31E-4B50-8A7F-283E29E71289}"/>
          </ac:picMkLst>
        </pc:picChg>
      </pc:sldChg>
      <pc:sldChg chg="modSp mod">
        <pc:chgData name="Gail Hodnett" userId="111f81fc-f0b7-4067-8151-279fbf9ea666" providerId="ADAL" clId="{79082039-D2CE-4CE7-89E3-3984F77C30D6}" dt="2023-06-12T12:33:36.829" v="396" actId="20577"/>
        <pc:sldMkLst>
          <pc:docMk/>
          <pc:sldMk cId="0" sldId="298"/>
        </pc:sldMkLst>
        <pc:spChg chg="mod">
          <ac:chgData name="Gail Hodnett" userId="111f81fc-f0b7-4067-8151-279fbf9ea666" providerId="ADAL" clId="{79082039-D2CE-4CE7-89E3-3984F77C30D6}" dt="2023-06-12T12:22:04.192" v="141" actId="14100"/>
          <ac:spMkLst>
            <pc:docMk/>
            <pc:sldMk cId="0" sldId="298"/>
            <ac:spMk id="21506" creationId="{C9FAA70D-E98D-4DDC-9527-EAE525CC902F}"/>
          </ac:spMkLst>
        </pc:spChg>
        <pc:spChg chg="mod">
          <ac:chgData name="Gail Hodnett" userId="111f81fc-f0b7-4067-8151-279fbf9ea666" providerId="ADAL" clId="{79082039-D2CE-4CE7-89E3-3984F77C30D6}" dt="2023-06-12T12:33:36.829" v="396" actId="20577"/>
          <ac:spMkLst>
            <pc:docMk/>
            <pc:sldMk cId="0" sldId="298"/>
            <ac:spMk id="21507" creationId="{C2B29FF7-BEFC-45BA-9EC2-348BB352DB3F}"/>
          </ac:spMkLst>
        </pc:spChg>
        <pc:picChg chg="mod">
          <ac:chgData name="Gail Hodnett" userId="111f81fc-f0b7-4067-8151-279fbf9ea666" providerId="ADAL" clId="{79082039-D2CE-4CE7-89E3-3984F77C30D6}" dt="2023-06-12T12:21:39.342" v="137" actId="1076"/>
          <ac:picMkLst>
            <pc:docMk/>
            <pc:sldMk cId="0" sldId="298"/>
            <ac:picMk id="21508" creationId="{3E98B942-B29B-4A43-B633-1D6388D3F7F1}"/>
          </ac:picMkLst>
        </pc:picChg>
      </pc:sldChg>
      <pc:sldChg chg="modSp mod">
        <pc:chgData name="Gail Hodnett" userId="111f81fc-f0b7-4067-8151-279fbf9ea666" providerId="ADAL" clId="{79082039-D2CE-4CE7-89E3-3984F77C30D6}" dt="2023-06-13T11:41:48.605" v="474" actId="5793"/>
        <pc:sldMkLst>
          <pc:docMk/>
          <pc:sldMk cId="1886882604" sldId="309"/>
        </pc:sldMkLst>
        <pc:spChg chg="mod">
          <ac:chgData name="Gail Hodnett" userId="111f81fc-f0b7-4067-8151-279fbf9ea666" providerId="ADAL" clId="{79082039-D2CE-4CE7-89E3-3984F77C30D6}" dt="2023-06-13T11:41:48.605" v="474" actId="5793"/>
          <ac:spMkLst>
            <pc:docMk/>
            <pc:sldMk cId="1886882604" sldId="309"/>
            <ac:spMk id="21507" creationId="{C2B29FF7-BEFC-45BA-9EC2-348BB352DB3F}"/>
          </ac:spMkLst>
        </pc:spChg>
      </pc:sldChg>
      <pc:sldChg chg="modSp mod">
        <pc:chgData name="Gail Hodnett" userId="111f81fc-f0b7-4067-8151-279fbf9ea666" providerId="ADAL" clId="{79082039-D2CE-4CE7-89E3-3984F77C30D6}" dt="2023-06-14T07:38:02.367" v="478" actId="20577"/>
        <pc:sldMkLst>
          <pc:docMk/>
          <pc:sldMk cId="3835873392" sldId="310"/>
        </pc:sldMkLst>
        <pc:spChg chg="mod">
          <ac:chgData name="Gail Hodnett" userId="111f81fc-f0b7-4067-8151-279fbf9ea666" providerId="ADAL" clId="{79082039-D2CE-4CE7-89E3-3984F77C30D6}" dt="2023-06-14T07:38:02.367" v="478" actId="20577"/>
          <ac:spMkLst>
            <pc:docMk/>
            <pc:sldMk cId="3835873392" sldId="310"/>
            <ac:spMk id="10" creationId="{90C8B0BB-29EA-8DFA-ED5E-204985BD33B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010CBA8-CDD3-41F8-962D-77DB054470F8}"/>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5" name="Rectangle 3">
            <a:extLst>
              <a:ext uri="{FF2B5EF4-FFF2-40B4-BE49-F238E27FC236}">
                <a16:creationId xmlns:a16="http://schemas.microsoft.com/office/drawing/2014/main" id="{9FD0711D-7526-477B-B703-4462FD2DA4CF}"/>
              </a:ext>
            </a:extLst>
          </p:cNvPr>
          <p:cNvSpPr>
            <a:spLocks noGrp="1" noChangeArrowheads="1"/>
          </p:cNvSpPr>
          <p:nvPr>
            <p:ph type="dt" sz="quarter"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38916" name="Rectangle 4">
            <a:extLst>
              <a:ext uri="{FF2B5EF4-FFF2-40B4-BE49-F238E27FC236}">
                <a16:creationId xmlns:a16="http://schemas.microsoft.com/office/drawing/2014/main" id="{EE74FB9C-986E-4294-8DCA-3898A21610D3}"/>
              </a:ext>
            </a:extLst>
          </p:cNvPr>
          <p:cNvSpPr>
            <a:spLocks noGrp="1" noChangeArrowheads="1"/>
          </p:cNvSpPr>
          <p:nvPr>
            <p:ph type="ftr" sz="quarter" idx="2"/>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7" name="Rectangle 5">
            <a:extLst>
              <a:ext uri="{FF2B5EF4-FFF2-40B4-BE49-F238E27FC236}">
                <a16:creationId xmlns:a16="http://schemas.microsoft.com/office/drawing/2014/main" id="{33DC3FE4-D12B-4806-B388-08838D3C03AC}"/>
              </a:ext>
            </a:extLst>
          </p:cNvPr>
          <p:cNvSpPr>
            <a:spLocks noGrp="1" noChangeArrowheads="1"/>
          </p:cNvSpPr>
          <p:nvPr>
            <p:ph type="sldNum" sz="quarter" idx="3"/>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71C24F1E-87B4-48A2-ADE7-B20D2DBAC57C}"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AFB12DAD-1DAB-45AE-B3A5-A19447AB6C76}"/>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099" name="Rectangle 3">
            <a:extLst>
              <a:ext uri="{FF2B5EF4-FFF2-40B4-BE49-F238E27FC236}">
                <a16:creationId xmlns:a16="http://schemas.microsoft.com/office/drawing/2014/main" id="{E6E21774-F1D4-436C-888D-B360D35D3861}"/>
              </a:ext>
            </a:extLst>
          </p:cNvPr>
          <p:cNvSpPr>
            <a:spLocks noGrp="1" noChangeArrowheads="1"/>
          </p:cNvSpPr>
          <p:nvPr>
            <p:ph type="dt"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2052" name="Rectangle 4">
            <a:extLst>
              <a:ext uri="{FF2B5EF4-FFF2-40B4-BE49-F238E27FC236}">
                <a16:creationId xmlns:a16="http://schemas.microsoft.com/office/drawing/2014/main" id="{C2D3BEE6-775B-407F-B608-C28E4FBD7234}"/>
              </a:ext>
            </a:extLst>
          </p:cNvPr>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FADE20CE-26E7-40E0-A2CA-40396FF34DF2}"/>
              </a:ext>
            </a:extLst>
          </p:cNvPr>
          <p:cNvSpPr>
            <a:spLocks noGrp="1" noChangeArrowheads="1"/>
          </p:cNvSpPr>
          <p:nvPr>
            <p:ph type="body" sz="quarter" idx="3"/>
          </p:nvPr>
        </p:nvSpPr>
        <p:spPr bwMode="auto">
          <a:xfrm>
            <a:off x="679609" y="4716383"/>
            <a:ext cx="5440046" cy="4468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102" name="Rectangle 6">
            <a:extLst>
              <a:ext uri="{FF2B5EF4-FFF2-40B4-BE49-F238E27FC236}">
                <a16:creationId xmlns:a16="http://schemas.microsoft.com/office/drawing/2014/main" id="{676988A6-45D8-4495-B7DD-F9F923472A6E}"/>
              </a:ext>
            </a:extLst>
          </p:cNvPr>
          <p:cNvSpPr>
            <a:spLocks noGrp="1" noChangeArrowheads="1"/>
          </p:cNvSpPr>
          <p:nvPr>
            <p:ph type="ftr" sz="quarter" idx="4"/>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103" name="Rectangle 7">
            <a:extLst>
              <a:ext uri="{FF2B5EF4-FFF2-40B4-BE49-F238E27FC236}">
                <a16:creationId xmlns:a16="http://schemas.microsoft.com/office/drawing/2014/main" id="{8CFE22B2-2C00-4753-AD0B-E557701BA576}"/>
              </a:ext>
            </a:extLst>
          </p:cNvPr>
          <p:cNvSpPr>
            <a:spLocks noGrp="1" noChangeArrowheads="1"/>
          </p:cNvSpPr>
          <p:nvPr>
            <p:ph type="sldNum" sz="quarter" idx="5"/>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CA087C90-6E56-4C1D-8E75-D00291707DD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CA087C90-6E56-4C1D-8E75-D00291707DD0}" type="slidenum">
              <a:rPr lang="en-GB" altLang="en-US" smtClean="0"/>
              <a:pPr>
                <a:defRPr/>
              </a:pPr>
              <a:t>1</a:t>
            </a:fld>
            <a:endParaRPr lang="en-GB" altLang="en-US"/>
          </a:p>
        </p:txBody>
      </p:sp>
    </p:spTree>
    <p:extLst>
      <p:ext uri="{BB962C8B-B14F-4D97-AF65-F5344CB8AC3E}">
        <p14:creationId xmlns:p14="http://schemas.microsoft.com/office/powerpoint/2010/main" val="2315012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33057CA-3063-4426-945E-D12FD772BD0B}"/>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FF8BDE1A-621E-48E2-9233-C6FF9213B667}"/>
              </a:ext>
            </a:extLst>
          </p:cNvPr>
          <p:cNvSpPr>
            <a:spLocks noGrp="1" noChangeArrowheads="1"/>
          </p:cNvSpPr>
          <p:nvPr>
            <p:ph type="body" idx="1"/>
          </p:nvPr>
        </p:nvSpPr>
        <p:spPr>
          <a:noFill/>
        </p:spPr>
        <p:txBody>
          <a:bodyPr/>
          <a:lstStyle/>
          <a:p>
            <a:r>
              <a:rPr lang="en-GB" altLang="en-US">
                <a:latin typeface="Arial" panose="020B0604020202020204" pitchFamily="34" charset="0"/>
              </a:rPr>
              <a:t>HW – talk through slide </a:t>
            </a:r>
          </a:p>
        </p:txBody>
      </p:sp>
      <p:sp>
        <p:nvSpPr>
          <p:cNvPr id="45060" name="Slide Number Placeholder 3">
            <a:extLst>
              <a:ext uri="{FF2B5EF4-FFF2-40B4-BE49-F238E27FC236}">
                <a16:creationId xmlns:a16="http://schemas.microsoft.com/office/drawing/2014/main" id="{8CADBB23-56DF-4262-9C6C-CFB9DDDC6467}"/>
              </a:ext>
            </a:extLst>
          </p:cNvPr>
          <p:cNvSpPr>
            <a:spLocks noGrp="1"/>
          </p:cNvSpPr>
          <p:nvPr>
            <p:ph type="sldNum" sz="quarter" idx="5"/>
          </p:nvPr>
        </p:nvSpPr>
        <p:spPr>
          <a:noFill/>
        </p:spPr>
        <p:txBody>
          <a:bodyPr/>
          <a:lstStyle>
            <a:lvl1pPr defTabSz="944752">
              <a:defRPr>
                <a:solidFill>
                  <a:schemeClr val="tx1"/>
                </a:solidFill>
                <a:latin typeface="Arial" panose="020B0604020202020204" pitchFamily="34" charset="0"/>
              </a:defRPr>
            </a:lvl1pPr>
            <a:lvl2pPr marL="743099" indent="-285807" defTabSz="944752">
              <a:defRPr>
                <a:solidFill>
                  <a:schemeClr val="tx1"/>
                </a:solidFill>
                <a:latin typeface="Arial" panose="020B0604020202020204" pitchFamily="34" charset="0"/>
              </a:defRPr>
            </a:lvl2pPr>
            <a:lvl3pPr marL="1143229" indent="-228646" defTabSz="944752">
              <a:defRPr>
                <a:solidFill>
                  <a:schemeClr val="tx1"/>
                </a:solidFill>
                <a:latin typeface="Arial" panose="020B0604020202020204" pitchFamily="34" charset="0"/>
              </a:defRPr>
            </a:lvl3pPr>
            <a:lvl4pPr marL="1600520" indent="-228646" defTabSz="944752">
              <a:defRPr>
                <a:solidFill>
                  <a:schemeClr val="tx1"/>
                </a:solidFill>
                <a:latin typeface="Arial" panose="020B0604020202020204" pitchFamily="34" charset="0"/>
              </a:defRPr>
            </a:lvl4pPr>
            <a:lvl5pPr marL="2057811" indent="-228646" defTabSz="944752">
              <a:defRPr>
                <a:solidFill>
                  <a:schemeClr val="tx1"/>
                </a:solidFill>
                <a:latin typeface="Arial" panose="020B0604020202020204" pitchFamily="34" charset="0"/>
              </a:defRPr>
            </a:lvl5pPr>
            <a:lvl6pPr marL="2515103" indent="-228646" defTabSz="944752" eaLnBrk="0" fontAlgn="base" hangingPunct="0">
              <a:spcBef>
                <a:spcPct val="0"/>
              </a:spcBef>
              <a:spcAft>
                <a:spcPct val="0"/>
              </a:spcAft>
              <a:defRPr>
                <a:solidFill>
                  <a:schemeClr val="tx1"/>
                </a:solidFill>
                <a:latin typeface="Arial" panose="020B0604020202020204" pitchFamily="34" charset="0"/>
              </a:defRPr>
            </a:lvl6pPr>
            <a:lvl7pPr marL="2972394" indent="-228646" defTabSz="944752" eaLnBrk="0" fontAlgn="base" hangingPunct="0">
              <a:spcBef>
                <a:spcPct val="0"/>
              </a:spcBef>
              <a:spcAft>
                <a:spcPct val="0"/>
              </a:spcAft>
              <a:defRPr>
                <a:solidFill>
                  <a:schemeClr val="tx1"/>
                </a:solidFill>
                <a:latin typeface="Arial" panose="020B0604020202020204" pitchFamily="34" charset="0"/>
              </a:defRPr>
            </a:lvl7pPr>
            <a:lvl8pPr marL="3429686" indent="-228646" defTabSz="944752" eaLnBrk="0" fontAlgn="base" hangingPunct="0">
              <a:spcBef>
                <a:spcPct val="0"/>
              </a:spcBef>
              <a:spcAft>
                <a:spcPct val="0"/>
              </a:spcAft>
              <a:defRPr>
                <a:solidFill>
                  <a:schemeClr val="tx1"/>
                </a:solidFill>
                <a:latin typeface="Arial" panose="020B0604020202020204" pitchFamily="34" charset="0"/>
              </a:defRPr>
            </a:lvl8pPr>
            <a:lvl9pPr marL="3886977" indent="-228646" defTabSz="944752" eaLnBrk="0" fontAlgn="base" hangingPunct="0">
              <a:spcBef>
                <a:spcPct val="0"/>
              </a:spcBef>
              <a:spcAft>
                <a:spcPct val="0"/>
              </a:spcAft>
              <a:defRPr>
                <a:solidFill>
                  <a:schemeClr val="tx1"/>
                </a:solidFill>
                <a:latin typeface="Arial" panose="020B0604020202020204" pitchFamily="34" charset="0"/>
              </a:defRPr>
            </a:lvl9pPr>
          </a:lstStyle>
          <a:p>
            <a:fld id="{F1FF1F9C-91AC-4C71-891E-017FA4BD89B9}" type="slidenum">
              <a:rPr lang="en-GB" altLang="en-US" smtClean="0"/>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B33057CA-3063-4426-945E-D12FD772BD0B}"/>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FF8BDE1A-621E-48E2-9233-C6FF9213B667}"/>
              </a:ext>
            </a:extLst>
          </p:cNvPr>
          <p:cNvSpPr>
            <a:spLocks noGrp="1" noChangeArrowheads="1"/>
          </p:cNvSpPr>
          <p:nvPr>
            <p:ph type="body" idx="1"/>
          </p:nvPr>
        </p:nvSpPr>
        <p:spPr>
          <a:noFill/>
        </p:spPr>
        <p:txBody>
          <a:bodyPr/>
          <a:lstStyle/>
          <a:p>
            <a:r>
              <a:rPr lang="en-GB" altLang="en-US">
                <a:latin typeface="Arial" panose="020B0604020202020204" pitchFamily="34" charset="0"/>
              </a:rPr>
              <a:t>HW – talk through slide </a:t>
            </a:r>
          </a:p>
        </p:txBody>
      </p:sp>
      <p:sp>
        <p:nvSpPr>
          <p:cNvPr id="45060" name="Slide Number Placeholder 3">
            <a:extLst>
              <a:ext uri="{FF2B5EF4-FFF2-40B4-BE49-F238E27FC236}">
                <a16:creationId xmlns:a16="http://schemas.microsoft.com/office/drawing/2014/main" id="{8CADBB23-56DF-4262-9C6C-CFB9DDDC6467}"/>
              </a:ext>
            </a:extLst>
          </p:cNvPr>
          <p:cNvSpPr>
            <a:spLocks noGrp="1"/>
          </p:cNvSpPr>
          <p:nvPr>
            <p:ph type="sldNum" sz="quarter" idx="5"/>
          </p:nvPr>
        </p:nvSpPr>
        <p:spPr>
          <a:noFill/>
        </p:spPr>
        <p:txBody>
          <a:bodyPr/>
          <a:lstStyle>
            <a:lvl1pPr defTabSz="944752">
              <a:defRPr>
                <a:solidFill>
                  <a:schemeClr val="tx1"/>
                </a:solidFill>
                <a:latin typeface="Arial" panose="020B0604020202020204" pitchFamily="34" charset="0"/>
              </a:defRPr>
            </a:lvl1pPr>
            <a:lvl2pPr marL="743099" indent="-285807" defTabSz="944752">
              <a:defRPr>
                <a:solidFill>
                  <a:schemeClr val="tx1"/>
                </a:solidFill>
                <a:latin typeface="Arial" panose="020B0604020202020204" pitchFamily="34" charset="0"/>
              </a:defRPr>
            </a:lvl2pPr>
            <a:lvl3pPr marL="1143229" indent="-228646" defTabSz="944752">
              <a:defRPr>
                <a:solidFill>
                  <a:schemeClr val="tx1"/>
                </a:solidFill>
                <a:latin typeface="Arial" panose="020B0604020202020204" pitchFamily="34" charset="0"/>
              </a:defRPr>
            </a:lvl3pPr>
            <a:lvl4pPr marL="1600520" indent="-228646" defTabSz="944752">
              <a:defRPr>
                <a:solidFill>
                  <a:schemeClr val="tx1"/>
                </a:solidFill>
                <a:latin typeface="Arial" panose="020B0604020202020204" pitchFamily="34" charset="0"/>
              </a:defRPr>
            </a:lvl4pPr>
            <a:lvl5pPr marL="2057811" indent="-228646" defTabSz="944752">
              <a:defRPr>
                <a:solidFill>
                  <a:schemeClr val="tx1"/>
                </a:solidFill>
                <a:latin typeface="Arial" panose="020B0604020202020204" pitchFamily="34" charset="0"/>
              </a:defRPr>
            </a:lvl5pPr>
            <a:lvl6pPr marL="2515103" indent="-228646" defTabSz="944752" eaLnBrk="0" fontAlgn="base" hangingPunct="0">
              <a:spcBef>
                <a:spcPct val="0"/>
              </a:spcBef>
              <a:spcAft>
                <a:spcPct val="0"/>
              </a:spcAft>
              <a:defRPr>
                <a:solidFill>
                  <a:schemeClr val="tx1"/>
                </a:solidFill>
                <a:latin typeface="Arial" panose="020B0604020202020204" pitchFamily="34" charset="0"/>
              </a:defRPr>
            </a:lvl6pPr>
            <a:lvl7pPr marL="2972394" indent="-228646" defTabSz="944752" eaLnBrk="0" fontAlgn="base" hangingPunct="0">
              <a:spcBef>
                <a:spcPct val="0"/>
              </a:spcBef>
              <a:spcAft>
                <a:spcPct val="0"/>
              </a:spcAft>
              <a:defRPr>
                <a:solidFill>
                  <a:schemeClr val="tx1"/>
                </a:solidFill>
                <a:latin typeface="Arial" panose="020B0604020202020204" pitchFamily="34" charset="0"/>
              </a:defRPr>
            </a:lvl7pPr>
            <a:lvl8pPr marL="3429686" indent="-228646" defTabSz="944752" eaLnBrk="0" fontAlgn="base" hangingPunct="0">
              <a:spcBef>
                <a:spcPct val="0"/>
              </a:spcBef>
              <a:spcAft>
                <a:spcPct val="0"/>
              </a:spcAft>
              <a:defRPr>
                <a:solidFill>
                  <a:schemeClr val="tx1"/>
                </a:solidFill>
                <a:latin typeface="Arial" panose="020B0604020202020204" pitchFamily="34" charset="0"/>
              </a:defRPr>
            </a:lvl8pPr>
            <a:lvl9pPr marL="3886977" indent="-228646" defTabSz="944752" eaLnBrk="0" fontAlgn="base" hangingPunct="0">
              <a:spcBef>
                <a:spcPct val="0"/>
              </a:spcBef>
              <a:spcAft>
                <a:spcPct val="0"/>
              </a:spcAft>
              <a:defRPr>
                <a:solidFill>
                  <a:schemeClr val="tx1"/>
                </a:solidFill>
                <a:latin typeface="Arial" panose="020B0604020202020204" pitchFamily="34" charset="0"/>
              </a:defRPr>
            </a:lvl9pPr>
          </a:lstStyle>
          <a:p>
            <a:fld id="{F1FF1F9C-91AC-4C71-891E-017FA4BD89B9}" type="slidenum">
              <a:rPr lang="en-GB" altLang="en-US" smtClean="0"/>
              <a:pPr/>
              <a:t>3</a:t>
            </a:fld>
            <a:endParaRPr lang="en-GB" altLang="en-US"/>
          </a:p>
        </p:txBody>
      </p:sp>
    </p:spTree>
    <p:extLst>
      <p:ext uri="{BB962C8B-B14F-4D97-AF65-F5344CB8AC3E}">
        <p14:creationId xmlns:p14="http://schemas.microsoft.com/office/powerpoint/2010/main" val="2152192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ECBF4-8B2C-ED3C-195B-79D584BDF9B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FE5636D-3E1F-75C9-40BA-825A4CBF2D0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FAE421-6ED9-EA25-63B8-F6E4421E298F}"/>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7C7D5B23-CF95-51ED-B574-9AF147DC0E2B}"/>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D9F4A95-B4D8-3A0B-3E0B-503DE84B752F}"/>
              </a:ext>
            </a:extLst>
          </p:cNvPr>
          <p:cNvSpPr>
            <a:spLocks noGrp="1"/>
          </p:cNvSpPr>
          <p:nvPr>
            <p:ph type="sldNum" sz="quarter" idx="12"/>
          </p:nvPr>
        </p:nvSpPr>
        <p:spPr/>
        <p:txBody>
          <a:bodyPr/>
          <a:lstStyle/>
          <a:p>
            <a:pPr>
              <a:defRPr/>
            </a:pPr>
            <a:fld id="{85480B38-4CD0-4122-A940-B69DCE02815E}" type="slidenum">
              <a:rPr lang="en-GB" altLang="en-US" smtClean="0"/>
              <a:pPr>
                <a:defRPr/>
              </a:pPr>
              <a:t>‹#›</a:t>
            </a:fld>
            <a:endParaRPr lang="en-GB" altLang="en-US"/>
          </a:p>
        </p:txBody>
      </p:sp>
    </p:spTree>
    <p:extLst>
      <p:ext uri="{BB962C8B-B14F-4D97-AF65-F5344CB8AC3E}">
        <p14:creationId xmlns:p14="http://schemas.microsoft.com/office/powerpoint/2010/main" val="247229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55ED9-641F-0989-5593-A900BEF1AC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1F4922-C604-C7A8-621A-E72AD99A1F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D55501-A00F-E3AA-5202-D6BBA2DF1D9A}"/>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EB2D4032-7AD3-2453-507A-5A47EDD0AFF0}"/>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29E89E04-87AC-D58F-CCD3-D72EEDB49476}"/>
              </a:ext>
            </a:extLst>
          </p:cNvPr>
          <p:cNvSpPr>
            <a:spLocks noGrp="1"/>
          </p:cNvSpPr>
          <p:nvPr>
            <p:ph type="sldNum" sz="quarter" idx="12"/>
          </p:nvPr>
        </p:nvSpPr>
        <p:spPr/>
        <p:txBody>
          <a:bodyPr/>
          <a:lstStyle/>
          <a:p>
            <a:pPr>
              <a:defRPr/>
            </a:pPr>
            <a:fld id="{99196642-D108-457B-A2DE-19D02583B424}" type="slidenum">
              <a:rPr lang="en-GB" altLang="en-US" smtClean="0"/>
              <a:pPr>
                <a:defRPr/>
              </a:pPr>
              <a:t>‹#›</a:t>
            </a:fld>
            <a:endParaRPr lang="en-GB" altLang="en-US"/>
          </a:p>
        </p:txBody>
      </p:sp>
    </p:spTree>
    <p:extLst>
      <p:ext uri="{BB962C8B-B14F-4D97-AF65-F5344CB8AC3E}">
        <p14:creationId xmlns:p14="http://schemas.microsoft.com/office/powerpoint/2010/main" val="3949183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16407-4C03-E8E3-D7EB-711754301329}"/>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CB137AE-B482-A866-C0D9-87D307288B1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FB1912-6DB1-608A-4076-09EF20D42FCC}"/>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4DE22FDF-6395-9B48-C6CF-74785B8D66C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0D871E98-01A9-A360-443B-BB11BF972EBC}"/>
              </a:ext>
            </a:extLst>
          </p:cNvPr>
          <p:cNvSpPr>
            <a:spLocks noGrp="1"/>
          </p:cNvSpPr>
          <p:nvPr>
            <p:ph type="sldNum" sz="quarter" idx="12"/>
          </p:nvPr>
        </p:nvSpPr>
        <p:spPr/>
        <p:txBody>
          <a:bodyPr/>
          <a:lstStyle/>
          <a:p>
            <a:pPr>
              <a:defRPr/>
            </a:pPr>
            <a:fld id="{DE98AD04-6AB3-4406-8E7C-CCC7D2C28C40}" type="slidenum">
              <a:rPr lang="en-GB" altLang="en-US" smtClean="0"/>
              <a:pPr>
                <a:defRPr/>
              </a:pPr>
              <a:t>‹#›</a:t>
            </a:fld>
            <a:endParaRPr lang="en-GB" altLang="en-US"/>
          </a:p>
        </p:txBody>
      </p:sp>
    </p:spTree>
    <p:extLst>
      <p:ext uri="{BB962C8B-B14F-4D97-AF65-F5344CB8AC3E}">
        <p14:creationId xmlns:p14="http://schemas.microsoft.com/office/powerpoint/2010/main" val="1455396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CAF63-D882-BBD8-AE9F-8A7BD43B58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B07B3E-0296-042B-FAE4-2A0D7AF96A9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080EFC9-BC35-FE05-FF02-98470B37C68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A51E6CE-DFE0-0D5D-5A11-EF0CF4B53CD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7871B913-1330-9F7D-CD1F-C1737101CAC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353B23B9-CDE1-DD81-AEE5-8350BA2643E2}"/>
              </a:ext>
            </a:extLst>
          </p:cNvPr>
          <p:cNvSpPr>
            <a:spLocks noGrp="1"/>
          </p:cNvSpPr>
          <p:nvPr>
            <p:ph type="sldNum" sz="quarter" idx="12"/>
          </p:nvPr>
        </p:nvSpPr>
        <p:spPr/>
        <p:txBody>
          <a:bodyPr/>
          <a:lstStyle/>
          <a:p>
            <a:pPr>
              <a:defRPr/>
            </a:pPr>
            <a:fld id="{44721E77-E0A5-4073-9C4B-06FD69186790}" type="slidenum">
              <a:rPr lang="en-GB" altLang="en-US" smtClean="0"/>
              <a:pPr>
                <a:defRPr/>
              </a:pPr>
              <a:t>‹#›</a:t>
            </a:fld>
            <a:endParaRPr lang="en-GB" altLang="en-US"/>
          </a:p>
        </p:txBody>
      </p:sp>
    </p:spTree>
    <p:extLst>
      <p:ext uri="{BB962C8B-B14F-4D97-AF65-F5344CB8AC3E}">
        <p14:creationId xmlns:p14="http://schemas.microsoft.com/office/powerpoint/2010/main" val="3651983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C13D2-086E-84CA-6232-368767E1224A}"/>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D3C248-4901-4FCA-F2B3-4AB53FC93AE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C574AA3-EE35-FE91-B755-EB5102349D68}"/>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5BD924-F367-5080-18A7-D2C0D31F37D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DCA2003-71FB-9EB5-00AC-E925A54673FF}"/>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A87FEA-E6DB-5737-9E63-467C4C44FA13}"/>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8E751FB7-FC94-8553-CD6E-EA4B81827647}"/>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D7A9FCD2-49AD-EB39-EBA8-F09424A2C05A}"/>
              </a:ext>
            </a:extLst>
          </p:cNvPr>
          <p:cNvSpPr>
            <a:spLocks noGrp="1"/>
          </p:cNvSpPr>
          <p:nvPr>
            <p:ph type="sldNum" sz="quarter" idx="12"/>
          </p:nvPr>
        </p:nvSpPr>
        <p:spPr/>
        <p:txBody>
          <a:bodyPr/>
          <a:lstStyle/>
          <a:p>
            <a:pPr>
              <a:defRPr/>
            </a:pPr>
            <a:fld id="{695ACC0D-0B12-4B10-9AE1-A4065533B420}" type="slidenum">
              <a:rPr lang="en-GB" altLang="en-US" smtClean="0"/>
              <a:pPr>
                <a:defRPr/>
              </a:pPr>
              <a:t>‹#›</a:t>
            </a:fld>
            <a:endParaRPr lang="en-GB" altLang="en-US"/>
          </a:p>
        </p:txBody>
      </p:sp>
    </p:spTree>
    <p:extLst>
      <p:ext uri="{BB962C8B-B14F-4D97-AF65-F5344CB8AC3E}">
        <p14:creationId xmlns:p14="http://schemas.microsoft.com/office/powerpoint/2010/main" val="3090120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9B57-9971-02F5-33EF-DDA9773CFB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FAA199D-C23C-4B67-8DAE-58A797B9D230}"/>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F66850FA-F309-1A2D-9BB3-8A04F2E3AC46}"/>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240ED7CB-5708-D9A9-131E-FC3E02FD9D2F}"/>
              </a:ext>
            </a:extLst>
          </p:cNvPr>
          <p:cNvSpPr>
            <a:spLocks noGrp="1"/>
          </p:cNvSpPr>
          <p:nvPr>
            <p:ph type="sldNum" sz="quarter" idx="12"/>
          </p:nvPr>
        </p:nvSpPr>
        <p:spPr/>
        <p:txBody>
          <a:bodyPr/>
          <a:lstStyle/>
          <a:p>
            <a:pPr>
              <a:defRPr/>
            </a:pPr>
            <a:fld id="{4BDE883D-9AFB-40F2-B81B-311648423218}" type="slidenum">
              <a:rPr lang="en-GB" altLang="en-US" smtClean="0"/>
              <a:pPr>
                <a:defRPr/>
              </a:pPr>
              <a:t>‹#›</a:t>
            </a:fld>
            <a:endParaRPr lang="en-GB" altLang="en-US"/>
          </a:p>
        </p:txBody>
      </p:sp>
    </p:spTree>
    <p:extLst>
      <p:ext uri="{BB962C8B-B14F-4D97-AF65-F5344CB8AC3E}">
        <p14:creationId xmlns:p14="http://schemas.microsoft.com/office/powerpoint/2010/main" val="3029615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FEC0A0-8638-1CFB-EC76-20CFA50C7E0C}"/>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2391DE0C-7509-E638-8DBD-D3580474BB87}"/>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40885A58-A0EB-EC7D-89CA-47C065839B3F}"/>
              </a:ext>
            </a:extLst>
          </p:cNvPr>
          <p:cNvSpPr>
            <a:spLocks noGrp="1"/>
          </p:cNvSpPr>
          <p:nvPr>
            <p:ph type="sldNum" sz="quarter" idx="12"/>
          </p:nvPr>
        </p:nvSpPr>
        <p:spPr/>
        <p:txBody>
          <a:bodyPr/>
          <a:lstStyle/>
          <a:p>
            <a:pPr>
              <a:defRPr/>
            </a:pPr>
            <a:fld id="{BB472783-01A7-4D71-9DA9-7E271540B3CF}" type="slidenum">
              <a:rPr lang="en-GB" altLang="en-US" smtClean="0"/>
              <a:pPr>
                <a:defRPr/>
              </a:pPr>
              <a:t>‹#›</a:t>
            </a:fld>
            <a:endParaRPr lang="en-GB" altLang="en-US"/>
          </a:p>
        </p:txBody>
      </p:sp>
    </p:spTree>
    <p:extLst>
      <p:ext uri="{BB962C8B-B14F-4D97-AF65-F5344CB8AC3E}">
        <p14:creationId xmlns:p14="http://schemas.microsoft.com/office/powerpoint/2010/main" val="1554602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17A27-0963-6F7C-038B-2A02AAC1AD4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D45621D-5E39-08C0-168F-AD8A08360DCD}"/>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8ACC9E3-39A8-8259-9123-FF5E8133B6E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BF45131-5B27-7ECA-95BA-898081E0DE2C}"/>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E228989F-C9EE-584A-87C3-A5E7ED8868E6}"/>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1C956898-8F9D-35FB-C721-6B445381D6CE}"/>
              </a:ext>
            </a:extLst>
          </p:cNvPr>
          <p:cNvSpPr>
            <a:spLocks noGrp="1"/>
          </p:cNvSpPr>
          <p:nvPr>
            <p:ph type="sldNum" sz="quarter" idx="12"/>
          </p:nvPr>
        </p:nvSpPr>
        <p:spPr/>
        <p:txBody>
          <a:bodyPr/>
          <a:lstStyle/>
          <a:p>
            <a:pPr>
              <a:defRPr/>
            </a:pPr>
            <a:fld id="{F53DEFFF-8906-427B-A230-2201ECAB68EC}" type="slidenum">
              <a:rPr lang="en-GB" altLang="en-US" smtClean="0"/>
              <a:pPr>
                <a:defRPr/>
              </a:pPr>
              <a:t>‹#›</a:t>
            </a:fld>
            <a:endParaRPr lang="en-GB" altLang="en-US"/>
          </a:p>
        </p:txBody>
      </p:sp>
    </p:spTree>
    <p:extLst>
      <p:ext uri="{BB962C8B-B14F-4D97-AF65-F5344CB8AC3E}">
        <p14:creationId xmlns:p14="http://schemas.microsoft.com/office/powerpoint/2010/main" val="139535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C0314-0B30-3793-22F9-676F603FF5D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B7A70A-021E-1052-CC6A-616819B5E52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CEAA899-EA46-DCDB-2C62-3742B5EA844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693C80-0648-38DB-18C1-A29D8F7B4DA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9D4D87E9-7F9B-5BF7-7E15-0BC0149970A2}"/>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AB08044-7E94-363A-ECC4-09E1AAE6BADD}"/>
              </a:ext>
            </a:extLst>
          </p:cNvPr>
          <p:cNvSpPr>
            <a:spLocks noGrp="1"/>
          </p:cNvSpPr>
          <p:nvPr>
            <p:ph type="sldNum" sz="quarter" idx="12"/>
          </p:nvPr>
        </p:nvSpPr>
        <p:spPr/>
        <p:txBody>
          <a:bodyPr/>
          <a:lstStyle/>
          <a:p>
            <a:pPr>
              <a:defRPr/>
            </a:pPr>
            <a:fld id="{F9B88933-94B7-48C2-B8FC-647B3230030F}" type="slidenum">
              <a:rPr lang="en-GB" altLang="en-US" smtClean="0"/>
              <a:pPr>
                <a:defRPr/>
              </a:pPr>
              <a:t>‹#›</a:t>
            </a:fld>
            <a:endParaRPr lang="en-GB" altLang="en-US"/>
          </a:p>
        </p:txBody>
      </p:sp>
    </p:spTree>
    <p:extLst>
      <p:ext uri="{BB962C8B-B14F-4D97-AF65-F5344CB8AC3E}">
        <p14:creationId xmlns:p14="http://schemas.microsoft.com/office/powerpoint/2010/main" val="2180477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0CE9F-BBCA-E37A-E46F-8089071A29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0D5D18-8FC8-CBA5-4330-93D49E094F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5DFB89-FE57-B78D-386B-43F01997802D}"/>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5FA9D9A1-56D7-8CBD-5F5B-8101BB57625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AA169C85-C376-5428-9B05-EEFA290E18EA}"/>
              </a:ext>
            </a:extLst>
          </p:cNvPr>
          <p:cNvSpPr>
            <a:spLocks noGrp="1"/>
          </p:cNvSpPr>
          <p:nvPr>
            <p:ph type="sldNum" sz="quarter" idx="12"/>
          </p:nvPr>
        </p:nvSpPr>
        <p:spPr/>
        <p:txBody>
          <a:bodyPr/>
          <a:lstStyle/>
          <a:p>
            <a:pPr>
              <a:defRPr/>
            </a:pPr>
            <a:fld id="{C8779C00-077D-4EDA-AA96-06F705D50E36}" type="slidenum">
              <a:rPr lang="en-GB" altLang="en-US" smtClean="0"/>
              <a:pPr>
                <a:defRPr/>
              </a:pPr>
              <a:t>‹#›</a:t>
            </a:fld>
            <a:endParaRPr lang="en-GB" altLang="en-US"/>
          </a:p>
        </p:txBody>
      </p:sp>
    </p:spTree>
    <p:extLst>
      <p:ext uri="{BB962C8B-B14F-4D97-AF65-F5344CB8AC3E}">
        <p14:creationId xmlns:p14="http://schemas.microsoft.com/office/powerpoint/2010/main" val="3682628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DD2C51-B228-7BE2-6BB0-1F1F019D9742}"/>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6C496C-93DD-9876-8A03-C61139825B01}"/>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5CC321-2071-7C22-C5F5-B428A1D40A66}"/>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08E3D3D5-8A0A-B84A-DB0B-57CAAE4C5BF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B00C4F6E-5CE2-B2B4-AFE0-527AC139B051}"/>
              </a:ext>
            </a:extLst>
          </p:cNvPr>
          <p:cNvSpPr>
            <a:spLocks noGrp="1"/>
          </p:cNvSpPr>
          <p:nvPr>
            <p:ph type="sldNum" sz="quarter" idx="12"/>
          </p:nvPr>
        </p:nvSpPr>
        <p:spPr/>
        <p:txBody>
          <a:bodyPr/>
          <a:lstStyle/>
          <a:p>
            <a:pPr>
              <a:defRPr/>
            </a:pPr>
            <a:fld id="{1BF0975D-CEE2-4299-B41A-3D5530784134}" type="slidenum">
              <a:rPr lang="en-GB" altLang="en-US" smtClean="0"/>
              <a:pPr>
                <a:defRPr/>
              </a:pPr>
              <a:t>‹#›</a:t>
            </a:fld>
            <a:endParaRPr lang="en-GB" altLang="en-US"/>
          </a:p>
        </p:txBody>
      </p:sp>
    </p:spTree>
    <p:extLst>
      <p:ext uri="{BB962C8B-B14F-4D97-AF65-F5344CB8AC3E}">
        <p14:creationId xmlns:p14="http://schemas.microsoft.com/office/powerpoint/2010/main" val="111678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F03D8B-ECFB-04CC-6517-A71BDC400B5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A2FDD1-522E-83FB-1DFA-F49D5F43895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AC90F9-1D25-A2F5-EA3F-676B0156DCC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5" name="Footer Placeholder 4">
            <a:extLst>
              <a:ext uri="{FF2B5EF4-FFF2-40B4-BE49-F238E27FC236}">
                <a16:creationId xmlns:a16="http://schemas.microsoft.com/office/drawing/2014/main" id="{14C6B493-6C9F-8DB4-70CA-02D1C528482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B68BA06B-CA35-2880-1C6E-3A5DF9D8E6B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492A5FBD-8225-4D2D-BFF6-DCA537AE9FE0}" type="slidenum">
              <a:rPr lang="en-GB" altLang="en-US" smtClean="0"/>
              <a:pPr>
                <a:defRPr/>
              </a:pPr>
              <a:t>‹#›</a:t>
            </a:fld>
            <a:endParaRPr lang="en-GB" altLang="en-US"/>
          </a:p>
        </p:txBody>
      </p:sp>
    </p:spTree>
    <p:extLst>
      <p:ext uri="{BB962C8B-B14F-4D97-AF65-F5344CB8AC3E}">
        <p14:creationId xmlns:p14="http://schemas.microsoft.com/office/powerpoint/2010/main" val="314623802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E7FA7-760D-490B-BF20-F8B734D41467}"/>
              </a:ext>
            </a:extLst>
          </p:cNvPr>
          <p:cNvSpPr>
            <a:spLocks noGrp="1"/>
          </p:cNvSpPr>
          <p:nvPr>
            <p:ph type="title"/>
          </p:nvPr>
        </p:nvSpPr>
        <p:spPr>
          <a:xfrm>
            <a:off x="459486" y="365125"/>
            <a:ext cx="5239511" cy="1776484"/>
          </a:xfrm>
        </p:spPr>
        <p:txBody>
          <a:bodyPr vert="horz" lIns="91440" tIns="45720" rIns="91440" bIns="45720" rtlCol="0" anchor="b">
            <a:normAutofit/>
          </a:bodyPr>
          <a:lstStyle/>
          <a:p>
            <a:pPr algn="l" eaLnBrk="1" hangingPunct="1">
              <a:lnSpc>
                <a:spcPct val="90000"/>
              </a:lnSpc>
            </a:pPr>
            <a:r>
              <a:rPr lang="en-US" sz="4700" kern="1200">
                <a:solidFill>
                  <a:schemeClr val="tx1"/>
                </a:solidFill>
              </a:rPr>
              <a:t>Birthdays! </a:t>
            </a:r>
          </a:p>
        </p:txBody>
      </p:sp>
      <p:pic>
        <p:nvPicPr>
          <p:cNvPr id="1030" name="Picture 6" descr="See the source image">
            <a:extLst>
              <a:ext uri="{FF2B5EF4-FFF2-40B4-BE49-F238E27FC236}">
                <a16:creationId xmlns:a16="http://schemas.microsoft.com/office/drawing/2014/main" id="{F17862E0-A576-48F4-B986-14A7EA1B346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66943" y="261991"/>
            <a:ext cx="2284253" cy="189022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F95E6A8-E47D-4C59-8C2E-B4675857155A}"/>
              </a:ext>
            </a:extLst>
          </p:cNvPr>
          <p:cNvSpPr txBox="1"/>
          <p:nvPr/>
        </p:nvSpPr>
        <p:spPr>
          <a:xfrm>
            <a:off x="459486" y="2504819"/>
            <a:ext cx="5239512" cy="3672144"/>
          </a:xfrm>
          <a:prstGeom prst="rect">
            <a:avLst/>
          </a:prstGeom>
        </p:spPr>
        <p:txBody>
          <a:bodyPr vert="horz" lIns="91440" tIns="45720" rIns="91440" bIns="45720" rtlCol="0">
            <a:normAutofit/>
          </a:bodyPr>
          <a:lstStyle/>
          <a:p>
            <a:pPr indent="-228600" eaLnBrk="1" hangingPunct="1">
              <a:lnSpc>
                <a:spcPct val="90000"/>
              </a:lnSpc>
              <a:spcAft>
                <a:spcPts val="600"/>
              </a:spcAft>
              <a:buFont typeface="Arial" panose="020B0604020202020204" pitchFamily="34" charset="0"/>
              <a:buChar char="•"/>
            </a:pPr>
            <a:r>
              <a:rPr lang="en-US" sz="1500">
                <a:latin typeface="+mn-lt"/>
              </a:rPr>
              <a:t>As part of our commitment to being a healthy and sustainable school your child is invited to come to school wearing their own clothes on their birthday, rather than bringing in packets of sweets or treats to give out.</a:t>
            </a:r>
          </a:p>
          <a:p>
            <a:pPr indent="-228600" eaLnBrk="1" hangingPunct="1">
              <a:lnSpc>
                <a:spcPct val="90000"/>
              </a:lnSpc>
              <a:spcAft>
                <a:spcPts val="600"/>
              </a:spcAft>
              <a:buFont typeface="Arial" panose="020B0604020202020204" pitchFamily="34" charset="0"/>
              <a:buChar char="•"/>
            </a:pPr>
            <a:endParaRPr lang="en-US" sz="1500">
              <a:latin typeface="+mn-lt"/>
            </a:endParaRPr>
          </a:p>
          <a:p>
            <a:pPr indent="-228600" eaLnBrk="1" hangingPunct="1">
              <a:lnSpc>
                <a:spcPct val="90000"/>
              </a:lnSpc>
              <a:spcAft>
                <a:spcPts val="600"/>
              </a:spcAft>
              <a:buFont typeface="Arial" panose="020B0604020202020204" pitchFamily="34" charset="0"/>
              <a:buChar char="•"/>
            </a:pPr>
            <a:r>
              <a:rPr lang="en-US" sz="1500">
                <a:latin typeface="+mn-lt"/>
              </a:rPr>
              <a:t>If you wish to do something to acknowledge the celebration with their class and support our ‘reading for pleasure’ ethos, you are invited to donate a book (new or pre-loved) which will be shared on the day and then placed in our class book corner to be looked at and shared with the children again and again. You may even like to write a special birthday message in the book! </a:t>
            </a:r>
          </a:p>
          <a:p>
            <a:pPr indent="-228600" eaLnBrk="1" hangingPunct="1">
              <a:lnSpc>
                <a:spcPct val="90000"/>
              </a:lnSpc>
              <a:spcAft>
                <a:spcPts val="600"/>
              </a:spcAft>
              <a:buFont typeface="Arial" panose="020B0604020202020204" pitchFamily="34" charset="0"/>
              <a:buChar char="•"/>
            </a:pPr>
            <a:endParaRPr lang="en-US" sz="1500">
              <a:latin typeface="+mn-lt"/>
            </a:endParaRPr>
          </a:p>
          <a:p>
            <a:pPr indent="-228600" eaLnBrk="1" hangingPunct="1">
              <a:lnSpc>
                <a:spcPct val="90000"/>
              </a:lnSpc>
              <a:spcAft>
                <a:spcPts val="600"/>
              </a:spcAft>
              <a:buFont typeface="Arial" panose="020B0604020202020204" pitchFamily="34" charset="0"/>
              <a:buChar char="•"/>
            </a:pPr>
            <a:r>
              <a:rPr lang="en-US" sz="1500">
                <a:latin typeface="+mn-lt"/>
              </a:rPr>
              <a:t>Each child will receive a birthday card made by another child in school. </a:t>
            </a:r>
          </a:p>
        </p:txBody>
      </p:sp>
      <p:pic>
        <p:nvPicPr>
          <p:cNvPr id="1032" name="Picture 8" descr="Image result for child reading">
            <a:extLst>
              <a:ext uri="{FF2B5EF4-FFF2-40B4-BE49-F238E27FC236}">
                <a16:creationId xmlns:a16="http://schemas.microsoft.com/office/drawing/2014/main" id="{5AD3EE5F-BFF2-43DA-925C-DDC650494D9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706151" y="2310086"/>
            <a:ext cx="1807133" cy="18902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B29B53CA-CADC-43FF-B6EC-C4B625A9FA54}"/>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664607" y="4358181"/>
            <a:ext cx="1890220" cy="1890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6562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3D9B0F25-CDC5-4304-B2D8-EA8F68D3A315}"/>
              </a:ext>
            </a:extLst>
          </p:cNvPr>
          <p:cNvSpPr>
            <a:spLocks noGrp="1" noChangeArrowheads="1"/>
          </p:cNvSpPr>
          <p:nvPr>
            <p:ph type="title"/>
          </p:nvPr>
        </p:nvSpPr>
        <p:spPr>
          <a:xfrm>
            <a:off x="459486" y="365125"/>
            <a:ext cx="3971261" cy="2063808"/>
          </a:xfrm>
        </p:spPr>
        <p:txBody>
          <a:bodyPr vert="horz" lIns="91440" tIns="45720" rIns="91440" bIns="45720" rtlCol="0" anchor="b">
            <a:normAutofit/>
          </a:bodyPr>
          <a:lstStyle/>
          <a:p>
            <a:pPr algn="l" eaLnBrk="1" hangingPunct="1">
              <a:lnSpc>
                <a:spcPct val="90000"/>
              </a:lnSpc>
            </a:pPr>
            <a:r>
              <a:rPr lang="en-US" altLang="en-US" sz="4700" b="1" kern="1200">
                <a:solidFill>
                  <a:schemeClr val="tx1"/>
                </a:solidFill>
              </a:rPr>
              <a:t>Working together</a:t>
            </a:r>
            <a:endParaRPr lang="en-US" altLang="en-US" sz="4700" kern="1200">
              <a:solidFill>
                <a:schemeClr val="tx1"/>
              </a:solidFill>
            </a:endParaRPr>
          </a:p>
        </p:txBody>
      </p:sp>
      <p:sp>
        <p:nvSpPr>
          <p:cNvPr id="44035" name="TextBox 2">
            <a:extLst>
              <a:ext uri="{FF2B5EF4-FFF2-40B4-BE49-F238E27FC236}">
                <a16:creationId xmlns:a16="http://schemas.microsoft.com/office/drawing/2014/main" id="{8EC408D2-EF10-406B-9B66-01D8F558F909}"/>
              </a:ext>
            </a:extLst>
          </p:cNvPr>
          <p:cNvSpPr txBox="1">
            <a:spLocks noChangeArrowheads="1"/>
          </p:cNvSpPr>
          <p:nvPr/>
        </p:nvSpPr>
        <p:spPr bwMode="auto">
          <a:xfrm>
            <a:off x="459486" y="2908005"/>
            <a:ext cx="3971261" cy="326895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None/>
            </a:pPr>
            <a:r>
              <a:rPr lang="en-US" altLang="en-US" sz="1600" b="1">
                <a:latin typeface="+mn-lt"/>
              </a:rPr>
              <a:t>Early Years’ Fund</a:t>
            </a:r>
          </a:p>
          <a:p>
            <a:pPr eaLnBrk="1" hangingPunct="1">
              <a:lnSpc>
                <a:spcPct val="90000"/>
              </a:lnSpc>
              <a:spcBef>
                <a:spcPct val="0"/>
              </a:spcBef>
              <a:spcAft>
                <a:spcPts val="600"/>
              </a:spcAft>
              <a:buNone/>
            </a:pPr>
            <a:r>
              <a:rPr lang="en-US" altLang="en-US" sz="1600">
                <a:latin typeface="+mn-lt"/>
              </a:rPr>
              <a:t>Our Early Years’ Fund covers the cost of additional resources. These include additional opportunities to enrich the curriculum e.g., school visits, food tasting, sandwich making, enhanced provision toys, dough making, bulbs, seeds and some unusual arts and craft materials.</a:t>
            </a:r>
          </a:p>
          <a:p>
            <a:pPr eaLnBrk="1" hangingPunct="1">
              <a:lnSpc>
                <a:spcPct val="90000"/>
              </a:lnSpc>
              <a:spcBef>
                <a:spcPct val="0"/>
              </a:spcBef>
              <a:spcAft>
                <a:spcPts val="600"/>
              </a:spcAft>
              <a:buNone/>
            </a:pPr>
            <a:r>
              <a:rPr lang="en-US" altLang="en-US" sz="1600">
                <a:latin typeface="+mn-lt"/>
              </a:rPr>
              <a:t>We would be grateful if all families could make a contribution of £15.00 to cover the year in order to provide these extra items for the children. This contribution can be made via </a:t>
            </a:r>
            <a:r>
              <a:rPr lang="en-US" altLang="en-US" sz="1600" err="1">
                <a:latin typeface="+mn-lt"/>
              </a:rPr>
              <a:t>ParentPay</a:t>
            </a:r>
            <a:r>
              <a:rPr lang="en-US" altLang="en-US" sz="1600">
                <a:latin typeface="+mn-lt"/>
              </a:rPr>
              <a:t>.  </a:t>
            </a:r>
          </a:p>
          <a:p>
            <a:pPr indent="-228600" eaLnBrk="1" hangingPunct="1">
              <a:lnSpc>
                <a:spcPct val="90000"/>
              </a:lnSpc>
              <a:spcBef>
                <a:spcPct val="0"/>
              </a:spcBef>
              <a:spcAft>
                <a:spcPts val="600"/>
              </a:spcAft>
              <a:buFont typeface="Arial" panose="020B0604020202020204" pitchFamily="34" charset="0"/>
              <a:buChar char="•"/>
            </a:pPr>
            <a:endParaRPr lang="en-US" altLang="en-US" sz="1600">
              <a:latin typeface="+mn-lt"/>
            </a:endParaRPr>
          </a:p>
          <a:p>
            <a:pPr indent="-228600" eaLnBrk="1" hangingPunct="1">
              <a:lnSpc>
                <a:spcPct val="90000"/>
              </a:lnSpc>
              <a:spcBef>
                <a:spcPct val="0"/>
              </a:spcBef>
              <a:spcAft>
                <a:spcPts val="600"/>
              </a:spcAft>
              <a:buFont typeface="Arial" panose="020B0604020202020204" pitchFamily="34" charset="0"/>
              <a:buChar char="•"/>
            </a:pPr>
            <a:endParaRPr lang="en-US" altLang="en-US" sz="1600">
              <a:latin typeface="+mn-lt"/>
            </a:endParaRPr>
          </a:p>
        </p:txBody>
      </p:sp>
      <p:pic>
        <p:nvPicPr>
          <p:cNvPr id="44041" name="Picture 8">
            <a:extLst>
              <a:ext uri="{FF2B5EF4-FFF2-40B4-BE49-F238E27FC236}">
                <a16:creationId xmlns:a16="http://schemas.microsoft.com/office/drawing/2014/main" id="{329C63D2-76AD-47D4-973D-C341A37FED3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97297" y="502825"/>
            <a:ext cx="1952704" cy="260360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0" name="Picture 1">
            <a:extLst>
              <a:ext uri="{FF2B5EF4-FFF2-40B4-BE49-F238E27FC236}">
                <a16:creationId xmlns:a16="http://schemas.microsoft.com/office/drawing/2014/main" id="{C15046C3-E331-4C52-8916-12A3F6D8AE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6918246" y="863374"/>
            <a:ext cx="1952703" cy="188250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8AA032F4-4852-4147-B1FE-A5AC8DF7D99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5000320" y="3426258"/>
            <a:ext cx="3667606" cy="275070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3D9B0F25-CDC5-4304-B2D8-EA8F68D3A315}"/>
              </a:ext>
            </a:extLst>
          </p:cNvPr>
          <p:cNvSpPr>
            <a:spLocks noGrp="1" noChangeArrowheads="1"/>
          </p:cNvSpPr>
          <p:nvPr>
            <p:ph type="title"/>
          </p:nvPr>
        </p:nvSpPr>
        <p:spPr>
          <a:xfrm>
            <a:off x="482347" y="644652"/>
            <a:ext cx="2564892" cy="2003057"/>
          </a:xfrm>
        </p:spPr>
        <p:txBody>
          <a:bodyPr vert="horz" lIns="91440" tIns="45720" rIns="91440" bIns="45720" rtlCol="0" anchor="ctr">
            <a:normAutofit/>
          </a:bodyPr>
          <a:lstStyle/>
          <a:p>
            <a:pPr algn="l" eaLnBrk="1" hangingPunct="1">
              <a:lnSpc>
                <a:spcPct val="90000"/>
              </a:lnSpc>
            </a:pPr>
            <a:r>
              <a:rPr lang="en-US" altLang="en-US" sz="4200" b="1" kern="1200">
                <a:solidFill>
                  <a:schemeClr val="tx1"/>
                </a:solidFill>
                <a:latin typeface="+mj-lt"/>
                <a:ea typeface="+mj-ea"/>
                <a:cs typeface="+mj-cs"/>
              </a:rPr>
              <a:t>Working together</a:t>
            </a:r>
            <a:endParaRPr lang="en-US" altLang="en-US" sz="4200" kern="1200">
              <a:solidFill>
                <a:schemeClr val="tx1"/>
              </a:solidFill>
              <a:latin typeface="+mj-lt"/>
              <a:ea typeface="+mj-ea"/>
              <a:cs typeface="+mj-cs"/>
            </a:endParaRPr>
          </a:p>
        </p:txBody>
      </p:sp>
      <p:sp>
        <p:nvSpPr>
          <p:cNvPr id="4" name="TextBox 1">
            <a:extLst>
              <a:ext uri="{FF2B5EF4-FFF2-40B4-BE49-F238E27FC236}">
                <a16:creationId xmlns:a16="http://schemas.microsoft.com/office/drawing/2014/main" id="{06B37722-71F3-C907-2AA0-259694027AAC}"/>
              </a:ext>
            </a:extLst>
          </p:cNvPr>
          <p:cNvSpPr txBox="1">
            <a:spLocks noChangeArrowheads="1"/>
          </p:cNvSpPr>
          <p:nvPr/>
        </p:nvSpPr>
        <p:spPr bwMode="auto">
          <a:xfrm>
            <a:off x="3490721" y="381000"/>
            <a:ext cx="5170932" cy="200305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ct val="0"/>
              </a:spcBef>
              <a:spcAft>
                <a:spcPts val="600"/>
              </a:spcAft>
              <a:buNone/>
            </a:pPr>
            <a:r>
              <a:rPr lang="en-US" altLang="en-US" sz="1300" b="1">
                <a:latin typeface="+mn-lt"/>
              </a:rPr>
              <a:t>Forest School</a:t>
            </a:r>
          </a:p>
          <a:p>
            <a:pPr eaLnBrk="1" hangingPunct="1">
              <a:lnSpc>
                <a:spcPct val="90000"/>
              </a:lnSpc>
              <a:spcBef>
                <a:spcPct val="0"/>
              </a:spcBef>
              <a:spcAft>
                <a:spcPts val="600"/>
              </a:spcAft>
              <a:buNone/>
            </a:pPr>
            <a:r>
              <a:rPr lang="en-US" altLang="en-US" sz="1300">
                <a:latin typeface="+mn-lt"/>
              </a:rPr>
              <a:t>As well as having daily access to our EYFS outdoor learning area, all children will attend forest school on site led by Mrs Keen. Each week, 15 children will join Mrs Keen and her team of forest school leaders in a variety of outdoor activities. The children will take turns to attend weekly sessions for half a term. A letter will be sent home to let you know when your child will start their sessions. They will need to wear suitable, warm clothing on forest school days and bring named wellingtons in a bag. </a:t>
            </a:r>
          </a:p>
        </p:txBody>
      </p:sp>
      <p:pic>
        <p:nvPicPr>
          <p:cNvPr id="5" name="Picture 4">
            <a:extLst>
              <a:ext uri="{FF2B5EF4-FFF2-40B4-BE49-F238E27FC236}">
                <a16:creationId xmlns:a16="http://schemas.microsoft.com/office/drawing/2014/main" id="{43FBE906-ADCC-99B7-CD65-B682BAAEB2D6}"/>
              </a:ext>
            </a:extLst>
          </p:cNvPr>
          <p:cNvPicPr>
            <a:picLocks noChangeAspect="1"/>
          </p:cNvPicPr>
          <p:nvPr/>
        </p:nvPicPr>
        <p:blipFill rotWithShape="1">
          <a:blip r:embed="rId3">
            <a:extLst>
              <a:ext uri="{28A0092B-C50C-407E-A947-70E740481C1C}">
                <a14:useLocalDpi xmlns:a14="http://schemas.microsoft.com/office/drawing/2010/main" val="0"/>
              </a:ext>
            </a:extLst>
          </a:blip>
          <a:srcRect t="20032" b="12440"/>
          <a:stretch/>
        </p:blipFill>
        <p:spPr bwMode="auto">
          <a:xfrm>
            <a:off x="6" y="2668687"/>
            <a:ext cx="4571994" cy="4189309"/>
          </a:xfrm>
          <a:custGeom>
            <a:avLst/>
            <a:gdLst/>
            <a:ahLst/>
            <a:cxnLst/>
            <a:rect l="l" t="t" r="r" b="b"/>
            <a:pathLst>
              <a:path w="6005375" h="4189309">
                <a:moveTo>
                  <a:pt x="5422311" y="873"/>
                </a:moveTo>
                <a:cubicBezTo>
                  <a:pt x="5467738" y="-1249"/>
                  <a:pt x="5513346" y="499"/>
                  <a:pt x="5558643" y="6137"/>
                </a:cubicBezTo>
                <a:cubicBezTo>
                  <a:pt x="5633356" y="13367"/>
                  <a:pt x="5708323" y="18441"/>
                  <a:pt x="5783036" y="26052"/>
                </a:cubicBezTo>
                <a:cubicBezTo>
                  <a:pt x="5816269" y="29477"/>
                  <a:pt x="5849884" y="16792"/>
                  <a:pt x="5882612" y="28462"/>
                </a:cubicBezTo>
                <a:cubicBezTo>
                  <a:pt x="5909726" y="38166"/>
                  <a:pt x="5937089" y="43856"/>
                  <a:pt x="5964555" y="46416"/>
                </a:cubicBezTo>
                <a:lnTo>
                  <a:pt x="5997178" y="46088"/>
                </a:lnTo>
                <a:lnTo>
                  <a:pt x="5995170" y="275470"/>
                </a:lnTo>
                <a:cubicBezTo>
                  <a:pt x="5993432" y="411056"/>
                  <a:pt x="5993035" y="546624"/>
                  <a:pt x="5999656" y="682159"/>
                </a:cubicBezTo>
                <a:cubicBezTo>
                  <a:pt x="6009854" y="891918"/>
                  <a:pt x="6003364" y="1101545"/>
                  <a:pt x="5999656" y="1311172"/>
                </a:cubicBezTo>
                <a:cubicBezTo>
                  <a:pt x="5992506" y="1713210"/>
                  <a:pt x="6003364" y="2114718"/>
                  <a:pt x="5998730" y="2516227"/>
                </a:cubicBezTo>
                <a:cubicBezTo>
                  <a:pt x="5996744" y="2694204"/>
                  <a:pt x="5998994" y="2871916"/>
                  <a:pt x="6003364" y="3049893"/>
                </a:cubicBezTo>
                <a:cubicBezTo>
                  <a:pt x="6009720" y="3304015"/>
                  <a:pt x="5999922" y="3558268"/>
                  <a:pt x="5989196" y="3812257"/>
                </a:cubicBezTo>
                <a:cubicBezTo>
                  <a:pt x="5985594" y="3882097"/>
                  <a:pt x="5984646" y="3952020"/>
                  <a:pt x="5986348" y="4021878"/>
                </a:cubicBezTo>
                <a:lnTo>
                  <a:pt x="5996786" y="4189309"/>
                </a:lnTo>
                <a:lnTo>
                  <a:pt x="0" y="4189309"/>
                </a:lnTo>
                <a:lnTo>
                  <a:pt x="0" y="27247"/>
                </a:lnTo>
                <a:lnTo>
                  <a:pt x="495" y="27408"/>
                </a:lnTo>
                <a:cubicBezTo>
                  <a:pt x="5176" y="27551"/>
                  <a:pt x="10686" y="26465"/>
                  <a:pt x="17314" y="23896"/>
                </a:cubicBezTo>
                <a:cubicBezTo>
                  <a:pt x="33823" y="19050"/>
                  <a:pt x="50862" y="16234"/>
                  <a:pt x="68053" y="15524"/>
                </a:cubicBezTo>
                <a:cubicBezTo>
                  <a:pt x="200481" y="-1093"/>
                  <a:pt x="333037" y="3346"/>
                  <a:pt x="466100" y="8801"/>
                </a:cubicBezTo>
                <a:cubicBezTo>
                  <a:pt x="697850" y="18187"/>
                  <a:pt x="929854" y="29096"/>
                  <a:pt x="1161985" y="25798"/>
                </a:cubicBezTo>
                <a:cubicBezTo>
                  <a:pt x="1397540" y="22373"/>
                  <a:pt x="1632588" y="29604"/>
                  <a:pt x="1867890" y="39117"/>
                </a:cubicBezTo>
                <a:cubicBezTo>
                  <a:pt x="1971017" y="43050"/>
                  <a:pt x="2074779" y="46982"/>
                  <a:pt x="2176256" y="17680"/>
                </a:cubicBezTo>
                <a:cubicBezTo>
                  <a:pt x="2199190" y="12314"/>
                  <a:pt x="2223101" y="12834"/>
                  <a:pt x="2245769" y="19202"/>
                </a:cubicBezTo>
                <a:cubicBezTo>
                  <a:pt x="2359678" y="45713"/>
                  <a:pt x="2474221" y="53578"/>
                  <a:pt x="2589398" y="27447"/>
                </a:cubicBezTo>
                <a:cubicBezTo>
                  <a:pt x="2721802" y="-1220"/>
                  <a:pt x="2858087" y="-7347"/>
                  <a:pt x="2992519" y="9308"/>
                </a:cubicBezTo>
                <a:cubicBezTo>
                  <a:pt x="3115435" y="23008"/>
                  <a:pt x="3238984" y="37849"/>
                  <a:pt x="3362153" y="26813"/>
                </a:cubicBezTo>
                <a:cubicBezTo>
                  <a:pt x="3556737" y="9308"/>
                  <a:pt x="3751067" y="24530"/>
                  <a:pt x="3945651" y="29223"/>
                </a:cubicBezTo>
                <a:cubicBezTo>
                  <a:pt x="4010343" y="30745"/>
                  <a:pt x="4075416" y="44064"/>
                  <a:pt x="4139727" y="32141"/>
                </a:cubicBezTo>
                <a:cubicBezTo>
                  <a:pt x="4241079" y="13367"/>
                  <a:pt x="4341288" y="20597"/>
                  <a:pt x="4442766" y="31126"/>
                </a:cubicBezTo>
                <a:cubicBezTo>
                  <a:pt x="4637096" y="51422"/>
                  <a:pt x="4831299" y="61189"/>
                  <a:pt x="5024742" y="23134"/>
                </a:cubicBezTo>
                <a:cubicBezTo>
                  <a:pt x="5084742" y="11211"/>
                  <a:pt x="5144359" y="4361"/>
                  <a:pt x="5205373" y="20344"/>
                </a:cubicBezTo>
                <a:cubicBezTo>
                  <a:pt x="5232315" y="26496"/>
                  <a:pt x="5260361" y="25976"/>
                  <a:pt x="5287062" y="18822"/>
                </a:cubicBezTo>
                <a:cubicBezTo>
                  <a:pt x="5331637" y="8985"/>
                  <a:pt x="5376883" y="2995"/>
                  <a:pt x="5422311" y="873"/>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0" name="Picture 1">
            <a:extLst>
              <a:ext uri="{FF2B5EF4-FFF2-40B4-BE49-F238E27FC236}">
                <a16:creationId xmlns:a16="http://schemas.microsoft.com/office/drawing/2014/main" id="{C15046C3-E331-4C52-8916-12A3F6D8AE73}"/>
              </a:ext>
            </a:extLst>
          </p:cNvPr>
          <p:cNvPicPr>
            <a:picLocks noChangeAspect="1"/>
          </p:cNvPicPr>
          <p:nvPr/>
        </p:nvPicPr>
        <p:blipFill rotWithShape="1">
          <a:blip r:embed="rId4">
            <a:extLst>
              <a:ext uri="{28A0092B-C50C-407E-A947-70E740481C1C}">
                <a14:useLocalDpi xmlns:a14="http://schemas.microsoft.com/office/drawing/2010/main" val="0"/>
              </a:ext>
            </a:extLst>
          </a:blip>
          <a:srcRect r="1" b="5885"/>
          <a:stretch/>
        </p:blipFill>
        <p:spPr bwMode="auto">
          <a:xfrm>
            <a:off x="4514850" y="2657872"/>
            <a:ext cx="4629144" cy="4200116"/>
          </a:xfrm>
          <a:custGeom>
            <a:avLst/>
            <a:gdLst/>
            <a:ahLst/>
            <a:cxnLst/>
            <a:rect l="l" t="t" r="r" b="b"/>
            <a:pathLst>
              <a:path w="6006950" h="4200116">
                <a:moveTo>
                  <a:pt x="1035902" y="878"/>
                </a:moveTo>
                <a:cubicBezTo>
                  <a:pt x="1135908" y="5076"/>
                  <a:pt x="1234824" y="23223"/>
                  <a:pt x="1334526" y="31024"/>
                </a:cubicBezTo>
                <a:cubicBezTo>
                  <a:pt x="1429408" y="38508"/>
                  <a:pt x="1524290" y="49417"/>
                  <a:pt x="1619679" y="34449"/>
                </a:cubicBezTo>
                <a:cubicBezTo>
                  <a:pt x="1713242" y="21726"/>
                  <a:pt x="1807870" y="18745"/>
                  <a:pt x="1902041" y="25570"/>
                </a:cubicBezTo>
                <a:cubicBezTo>
                  <a:pt x="2006183" y="30770"/>
                  <a:pt x="2110071" y="48021"/>
                  <a:pt x="2214847" y="33561"/>
                </a:cubicBezTo>
                <a:cubicBezTo>
                  <a:pt x="2228052" y="32216"/>
                  <a:pt x="2241384" y="33954"/>
                  <a:pt x="2253790" y="38635"/>
                </a:cubicBezTo>
                <a:cubicBezTo>
                  <a:pt x="2294520" y="52169"/>
                  <a:pt x="2338397" y="53007"/>
                  <a:pt x="2379622" y="41045"/>
                </a:cubicBezTo>
                <a:cubicBezTo>
                  <a:pt x="2431756" y="27168"/>
                  <a:pt x="2486503" y="26254"/>
                  <a:pt x="2539069" y="38381"/>
                </a:cubicBezTo>
                <a:cubicBezTo>
                  <a:pt x="2617207" y="55379"/>
                  <a:pt x="2695598" y="72123"/>
                  <a:pt x="2776908" y="58169"/>
                </a:cubicBezTo>
                <a:cubicBezTo>
                  <a:pt x="2824222" y="50178"/>
                  <a:pt x="2868111" y="30770"/>
                  <a:pt x="2914791" y="21637"/>
                </a:cubicBezTo>
                <a:cubicBezTo>
                  <a:pt x="3049249" y="-4620"/>
                  <a:pt x="3184976" y="3244"/>
                  <a:pt x="3320703" y="12124"/>
                </a:cubicBezTo>
                <a:cubicBezTo>
                  <a:pt x="3453259" y="20876"/>
                  <a:pt x="3585179" y="38888"/>
                  <a:pt x="3718496" y="36225"/>
                </a:cubicBezTo>
                <a:cubicBezTo>
                  <a:pt x="3746884" y="36440"/>
                  <a:pt x="3775210" y="38812"/>
                  <a:pt x="3803230" y="43328"/>
                </a:cubicBezTo>
                <a:cubicBezTo>
                  <a:pt x="3907245" y="57028"/>
                  <a:pt x="4011767" y="69966"/>
                  <a:pt x="4114640" y="42313"/>
                </a:cubicBezTo>
                <a:cubicBezTo>
                  <a:pt x="4206871" y="17312"/>
                  <a:pt x="4303111" y="10677"/>
                  <a:pt x="4397891" y="22779"/>
                </a:cubicBezTo>
                <a:cubicBezTo>
                  <a:pt x="4522696" y="39130"/>
                  <a:pt x="4648846" y="42707"/>
                  <a:pt x="4774374" y="33434"/>
                </a:cubicBezTo>
                <a:cubicBezTo>
                  <a:pt x="4813773" y="29515"/>
                  <a:pt x="4853387" y="28107"/>
                  <a:pt x="4892977" y="29248"/>
                </a:cubicBezTo>
                <a:cubicBezTo>
                  <a:pt x="5181681" y="42440"/>
                  <a:pt x="5471273" y="25062"/>
                  <a:pt x="5759471" y="55759"/>
                </a:cubicBezTo>
                <a:cubicBezTo>
                  <a:pt x="5805028" y="61131"/>
                  <a:pt x="5850896" y="61524"/>
                  <a:pt x="5896277" y="57017"/>
                </a:cubicBezTo>
                <a:lnTo>
                  <a:pt x="6006950" y="33749"/>
                </a:lnTo>
                <a:lnTo>
                  <a:pt x="6006950" y="4200116"/>
                </a:lnTo>
                <a:lnTo>
                  <a:pt x="13501" y="4200116"/>
                </a:lnTo>
                <a:lnTo>
                  <a:pt x="28554" y="3862213"/>
                </a:lnTo>
                <a:cubicBezTo>
                  <a:pt x="30457" y="3736758"/>
                  <a:pt x="27411" y="3611386"/>
                  <a:pt x="15626" y="3486312"/>
                </a:cubicBezTo>
                <a:cubicBezTo>
                  <a:pt x="-847" y="3333707"/>
                  <a:pt x="-4304" y="3179990"/>
                  <a:pt x="5296" y="3026802"/>
                </a:cubicBezTo>
                <a:cubicBezTo>
                  <a:pt x="11786" y="2939137"/>
                  <a:pt x="18539" y="2851472"/>
                  <a:pt x="22776" y="2763676"/>
                </a:cubicBezTo>
                <a:cubicBezTo>
                  <a:pt x="28180" y="2638786"/>
                  <a:pt x="25173" y="2513673"/>
                  <a:pt x="13771" y="2389181"/>
                </a:cubicBezTo>
                <a:cubicBezTo>
                  <a:pt x="4237" y="2294247"/>
                  <a:pt x="3177" y="2198663"/>
                  <a:pt x="10593" y="2103543"/>
                </a:cubicBezTo>
                <a:cubicBezTo>
                  <a:pt x="25690" y="1941590"/>
                  <a:pt x="9931" y="1779636"/>
                  <a:pt x="5032" y="1617814"/>
                </a:cubicBezTo>
                <a:cubicBezTo>
                  <a:pt x="-3577" y="1320125"/>
                  <a:pt x="20393" y="1022570"/>
                  <a:pt x="9666" y="724882"/>
                </a:cubicBezTo>
                <a:cubicBezTo>
                  <a:pt x="3841" y="577627"/>
                  <a:pt x="16420" y="430504"/>
                  <a:pt x="9666" y="283249"/>
                </a:cubicBezTo>
                <a:cubicBezTo>
                  <a:pt x="6885" y="230875"/>
                  <a:pt x="4568" y="178502"/>
                  <a:pt x="3409" y="126111"/>
                </a:cubicBezTo>
                <a:lnTo>
                  <a:pt x="3819" y="33427"/>
                </a:lnTo>
                <a:lnTo>
                  <a:pt x="31797" y="28723"/>
                </a:lnTo>
                <a:cubicBezTo>
                  <a:pt x="147177" y="14068"/>
                  <a:pt x="264046" y="13354"/>
                  <a:pt x="379873" y="26711"/>
                </a:cubicBezTo>
                <a:cubicBezTo>
                  <a:pt x="443931" y="35083"/>
                  <a:pt x="508243" y="47768"/>
                  <a:pt x="573442" y="35083"/>
                </a:cubicBezTo>
                <a:cubicBezTo>
                  <a:pt x="579581" y="33992"/>
                  <a:pt x="585759" y="36757"/>
                  <a:pt x="589044" y="42060"/>
                </a:cubicBezTo>
                <a:cubicBezTo>
                  <a:pt x="621264" y="81382"/>
                  <a:pt x="663123" y="80114"/>
                  <a:pt x="705871" y="67429"/>
                </a:cubicBezTo>
                <a:cubicBezTo>
                  <a:pt x="733929" y="58740"/>
                  <a:pt x="761430" y="48326"/>
                  <a:pt x="788194" y="36225"/>
                </a:cubicBezTo>
                <a:cubicBezTo>
                  <a:pt x="835052" y="16792"/>
                  <a:pt x="884827" y="5299"/>
                  <a:pt x="935464" y="2230"/>
                </a:cubicBezTo>
                <a:cubicBezTo>
                  <a:pt x="969111" y="-370"/>
                  <a:pt x="1002567" y="-521"/>
                  <a:pt x="1035902" y="878"/>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22721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19D9348E43E340A220A97F9043CD98" ma:contentTypeVersion="16" ma:contentTypeDescription="Create a new document." ma:contentTypeScope="" ma:versionID="79e6602e285814f0bbf05899218f7948">
  <xsd:schema xmlns:xsd="http://www.w3.org/2001/XMLSchema" xmlns:xs="http://www.w3.org/2001/XMLSchema" xmlns:p="http://schemas.microsoft.com/office/2006/metadata/properties" xmlns:ns2="744a4b83-6c3f-4469-86c4-16a7a2bbf7b4" xmlns:ns3="fb198194-8b1b-40a0-8cd0-0187086a3b62" targetNamespace="http://schemas.microsoft.com/office/2006/metadata/properties" ma:root="true" ma:fieldsID="cc4abe0b97a532b60794e2cc913fcc8d" ns2:_="" ns3:_="">
    <xsd:import namespace="744a4b83-6c3f-4469-86c4-16a7a2bbf7b4"/>
    <xsd:import namespace="fb198194-8b1b-40a0-8cd0-0187086a3b6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4a4b83-6c3f-4469-86c4-16a7a2bbf7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4df6976-5580-4068-9b33-39ee11e103a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b198194-8b1b-40a0-8cd0-0187086a3b6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c99d201-baf7-459b-b777-f1ddc5faf7ed}" ma:internalName="TaxCatchAll" ma:showField="CatchAllData" ma:web="fb198194-8b1b-40a0-8cd0-0187086a3b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b198194-8b1b-40a0-8cd0-0187086a3b62" xsi:nil="true"/>
    <lcf76f155ced4ddcb4097134ff3c332f xmlns="744a4b83-6c3f-4469-86c4-16a7a2bbf7b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584EC9-FE5F-4D33-A757-27B34177D536}">
  <ds:schemaRefs>
    <ds:schemaRef ds:uri="744a4b83-6c3f-4469-86c4-16a7a2bbf7b4"/>
    <ds:schemaRef ds:uri="fb198194-8b1b-40a0-8cd0-0187086a3b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CFB5CAD-40D2-455C-A071-F2C1BE0AF456}">
  <ds:schemaRefs>
    <ds:schemaRef ds:uri="744a4b83-6c3f-4469-86c4-16a7a2bbf7b4"/>
    <ds:schemaRef ds:uri="fb198194-8b1b-40a0-8cd0-0187086a3b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9EE4F39-C788-43D6-847E-88EC9103F1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347</Words>
  <Application>Microsoft Office PowerPoint</Application>
  <PresentationFormat>On-screen Show (4:3)</PresentationFormat>
  <Paragraphs>18</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Birthdays! </vt:lpstr>
      <vt:lpstr>Working together</vt:lpstr>
      <vt:lpstr>Working together</vt:lpstr>
    </vt:vector>
  </TitlesOfParts>
  <Company>Any Authorised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ljl21</dc:creator>
  <cp:lastModifiedBy>Gail Hodnett</cp:lastModifiedBy>
  <cp:revision>1</cp:revision>
  <cp:lastPrinted>2022-06-13T11:57:14Z</cp:lastPrinted>
  <dcterms:created xsi:type="dcterms:W3CDTF">2012-06-06T14:13:31Z</dcterms:created>
  <dcterms:modified xsi:type="dcterms:W3CDTF">2023-06-14T08:43:37Z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0x010100E019D9348E43E340A220A97F9043CD98</vt:lpwstr>
  </property>
  <property fmtid="{D5CDD505-2E9C-101B-9397-08002B2CF9AE}" pid="3" name="MediaServiceImageTags">
    <vt:lpwstr/>
  </property>
</Properties>
</file>