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9"/>
  </p:notesMasterIdLst>
  <p:handoutMasterIdLst>
    <p:handoutMasterId r:id="rId10"/>
  </p:handoutMasterIdLst>
  <p:sldIdLst>
    <p:sldId id="265" r:id="rId5"/>
    <p:sldId id="291" r:id="rId6"/>
    <p:sldId id="268" r:id="rId7"/>
    <p:sldId id="295" r:id="rId8"/>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CE8648-6077-41D4-9D7A-54F66CE9F185}" v="586" dt="2023-06-13T13:36:34.3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04" y="102"/>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Seldon" userId="44482247-fa35-40c5-9996-42ff789a3a51" providerId="ADAL" clId="{DDCE8648-6077-41D4-9D7A-54F66CE9F185}"/>
    <pc:docChg chg="undo custSel addSld delSld modSld">
      <pc:chgData name="Helen Seldon" userId="44482247-fa35-40c5-9996-42ff789a3a51" providerId="ADAL" clId="{DDCE8648-6077-41D4-9D7A-54F66CE9F185}" dt="2023-06-13T13:36:34.366" v="586" actId="1076"/>
      <pc:docMkLst>
        <pc:docMk/>
      </pc:docMkLst>
      <pc:sldChg chg="delSp delDesignElem">
        <pc:chgData name="Helen Seldon" userId="44482247-fa35-40c5-9996-42ff789a3a51" providerId="ADAL" clId="{DDCE8648-6077-41D4-9D7A-54F66CE9F185}" dt="2023-06-13T13:34:58.456" v="554"/>
        <pc:sldMkLst>
          <pc:docMk/>
          <pc:sldMk cId="0" sldId="265"/>
        </pc:sldMkLst>
        <pc:spChg chg="del">
          <ac:chgData name="Helen Seldon" userId="44482247-fa35-40c5-9996-42ff789a3a51" providerId="ADAL" clId="{DDCE8648-6077-41D4-9D7A-54F66CE9F185}" dt="2023-06-13T13:34:58.456" v="554"/>
          <ac:spMkLst>
            <pc:docMk/>
            <pc:sldMk cId="0" sldId="265"/>
            <ac:spMk id="24600" creationId="{2E442304-DDBD-4F7B-8017-36BCC863FB40}"/>
          </ac:spMkLst>
        </pc:spChg>
        <pc:spChg chg="del">
          <ac:chgData name="Helen Seldon" userId="44482247-fa35-40c5-9996-42ff789a3a51" providerId="ADAL" clId="{DDCE8648-6077-41D4-9D7A-54F66CE9F185}" dt="2023-06-13T13:34:58.456" v="554"/>
          <ac:spMkLst>
            <pc:docMk/>
            <pc:sldMk cId="0" sldId="265"/>
            <ac:spMk id="24602" creationId="{5E107275-3853-46FD-A241-DE4355A42675}"/>
          </ac:spMkLst>
        </pc:spChg>
      </pc:sldChg>
      <pc:sldChg chg="delSp delDesignElem">
        <pc:chgData name="Helen Seldon" userId="44482247-fa35-40c5-9996-42ff789a3a51" providerId="ADAL" clId="{DDCE8648-6077-41D4-9D7A-54F66CE9F185}" dt="2023-06-13T13:34:58.456" v="554"/>
        <pc:sldMkLst>
          <pc:docMk/>
          <pc:sldMk cId="0" sldId="268"/>
        </pc:sldMkLst>
        <pc:spChg chg="del">
          <ac:chgData name="Helen Seldon" userId="44482247-fa35-40c5-9996-42ff789a3a51" providerId="ADAL" clId="{DDCE8648-6077-41D4-9D7A-54F66CE9F185}" dt="2023-06-13T13:34:58.456" v="554"/>
          <ac:spMkLst>
            <pc:docMk/>
            <pc:sldMk cId="0" sldId="268"/>
            <ac:spMk id="29711" creationId="{6804CCDD-88C7-4B43-A381-F2D8DAF62BE3}"/>
          </ac:spMkLst>
        </pc:spChg>
        <pc:spChg chg="del">
          <ac:chgData name="Helen Seldon" userId="44482247-fa35-40c5-9996-42ff789a3a51" providerId="ADAL" clId="{DDCE8648-6077-41D4-9D7A-54F66CE9F185}" dt="2023-06-13T13:34:58.456" v="554"/>
          <ac:spMkLst>
            <pc:docMk/>
            <pc:sldMk cId="0" sldId="268"/>
            <ac:spMk id="29713" creationId="{BBECEAC1-4BBC-4815-B44E-D9B231A3FC16}"/>
          </ac:spMkLst>
        </pc:spChg>
      </pc:sldChg>
      <pc:sldChg chg="delSp modSp mod delDesignElem">
        <pc:chgData name="Helen Seldon" userId="44482247-fa35-40c5-9996-42ff789a3a51" providerId="ADAL" clId="{DDCE8648-6077-41D4-9D7A-54F66CE9F185}" dt="2023-06-13T13:36:02.321" v="582"/>
        <pc:sldMkLst>
          <pc:docMk/>
          <pc:sldMk cId="0" sldId="279"/>
        </pc:sldMkLst>
        <pc:spChg chg="mod">
          <ac:chgData name="Helen Seldon" userId="44482247-fa35-40c5-9996-42ff789a3a51" providerId="ADAL" clId="{DDCE8648-6077-41D4-9D7A-54F66CE9F185}" dt="2023-06-13T13:36:02.321" v="582"/>
          <ac:spMkLst>
            <pc:docMk/>
            <pc:sldMk cId="0" sldId="279"/>
            <ac:spMk id="39939" creationId="{77C04F22-79B0-434B-BDFB-905410D45874}"/>
          </ac:spMkLst>
        </pc:spChg>
        <pc:spChg chg="del">
          <ac:chgData name="Helen Seldon" userId="44482247-fa35-40c5-9996-42ff789a3a51" providerId="ADAL" clId="{DDCE8648-6077-41D4-9D7A-54F66CE9F185}" dt="2023-06-13T13:34:58.456" v="554"/>
          <ac:spMkLst>
            <pc:docMk/>
            <pc:sldMk cId="0" sldId="279"/>
            <ac:spMk id="39944" creationId="{352BEC0E-22F8-46D0-9632-375DB541B06C}"/>
          </ac:spMkLst>
        </pc:spChg>
        <pc:spChg chg="del">
          <ac:chgData name="Helen Seldon" userId="44482247-fa35-40c5-9996-42ff789a3a51" providerId="ADAL" clId="{DDCE8648-6077-41D4-9D7A-54F66CE9F185}" dt="2023-06-13T13:34:58.456" v="554"/>
          <ac:spMkLst>
            <pc:docMk/>
            <pc:sldMk cId="0" sldId="279"/>
            <ac:spMk id="39946" creationId="{3FCFB1DE-0B7E-48CC-BA90-B2AB0889F9D6}"/>
          </ac:spMkLst>
        </pc:spChg>
      </pc:sldChg>
      <pc:sldChg chg="delSp delDesignElem">
        <pc:chgData name="Helen Seldon" userId="44482247-fa35-40c5-9996-42ff789a3a51" providerId="ADAL" clId="{DDCE8648-6077-41D4-9D7A-54F66CE9F185}" dt="2023-06-13T13:34:58.456" v="554"/>
        <pc:sldMkLst>
          <pc:docMk/>
          <pc:sldMk cId="0" sldId="289"/>
        </pc:sldMkLst>
        <pc:spChg chg="del">
          <ac:chgData name="Helen Seldon" userId="44482247-fa35-40c5-9996-42ff789a3a51" providerId="ADAL" clId="{DDCE8648-6077-41D4-9D7A-54F66CE9F185}" dt="2023-06-13T13:34:58.456" v="554"/>
          <ac:spMkLst>
            <pc:docMk/>
            <pc:sldMk cId="0" sldId="289"/>
            <ac:spMk id="33807" creationId="{FA28AA74-07C1-441C-AFDB-3FEA62C3B51F}"/>
          </ac:spMkLst>
        </pc:spChg>
      </pc:sldChg>
      <pc:sldChg chg="delSp modSp mod delDesignElem">
        <pc:chgData name="Helen Seldon" userId="44482247-fa35-40c5-9996-42ff789a3a51" providerId="ADAL" clId="{DDCE8648-6077-41D4-9D7A-54F66CE9F185}" dt="2023-06-13T13:34:58.600" v="558" actId="27636"/>
        <pc:sldMkLst>
          <pc:docMk/>
          <pc:sldMk cId="0" sldId="291"/>
        </pc:sldMkLst>
        <pc:spChg chg="mod">
          <ac:chgData name="Helen Seldon" userId="44482247-fa35-40c5-9996-42ff789a3a51" providerId="ADAL" clId="{DDCE8648-6077-41D4-9D7A-54F66CE9F185}" dt="2023-06-13T13:34:58.600" v="558" actId="27636"/>
          <ac:spMkLst>
            <pc:docMk/>
            <pc:sldMk cId="0" sldId="291"/>
            <ac:spMk id="31747" creationId="{FF0750C2-0470-450A-B234-3DB28CFEE444}"/>
          </ac:spMkLst>
        </pc:spChg>
        <pc:spChg chg="del">
          <ac:chgData name="Helen Seldon" userId="44482247-fa35-40c5-9996-42ff789a3a51" providerId="ADAL" clId="{DDCE8648-6077-41D4-9D7A-54F66CE9F185}" dt="2023-06-13T13:34:58.456" v="554"/>
          <ac:spMkLst>
            <pc:docMk/>
            <pc:sldMk cId="0" sldId="291"/>
            <ac:spMk id="31753" creationId="{777A147A-9ED8-46B4-8660-1B3C2AA880B5}"/>
          </ac:spMkLst>
        </pc:spChg>
        <pc:spChg chg="del">
          <ac:chgData name="Helen Seldon" userId="44482247-fa35-40c5-9996-42ff789a3a51" providerId="ADAL" clId="{DDCE8648-6077-41D4-9D7A-54F66CE9F185}" dt="2023-06-13T13:34:58.456" v="554"/>
          <ac:spMkLst>
            <pc:docMk/>
            <pc:sldMk cId="0" sldId="291"/>
            <ac:spMk id="31755" creationId="{5D6C15A0-C087-4593-8414-2B4EC1CDC3DE}"/>
          </ac:spMkLst>
        </pc:spChg>
      </pc:sldChg>
      <pc:sldChg chg="delSp modSp mod delDesignElem">
        <pc:chgData name="Helen Seldon" userId="44482247-fa35-40c5-9996-42ff789a3a51" providerId="ADAL" clId="{DDCE8648-6077-41D4-9D7A-54F66CE9F185}" dt="2023-06-13T13:36:02.321" v="582"/>
        <pc:sldMkLst>
          <pc:docMk/>
          <pc:sldMk cId="0" sldId="293"/>
        </pc:sldMkLst>
        <pc:spChg chg="mod">
          <ac:chgData name="Helen Seldon" userId="44482247-fa35-40c5-9996-42ff789a3a51" providerId="ADAL" clId="{DDCE8648-6077-41D4-9D7A-54F66CE9F185}" dt="2023-06-13T13:36:02.321" v="582"/>
          <ac:spMkLst>
            <pc:docMk/>
            <pc:sldMk cId="0" sldId="293"/>
            <ac:spMk id="44035" creationId="{8EC408D2-EF10-406B-9B66-01D8F558F909}"/>
          </ac:spMkLst>
        </pc:spChg>
        <pc:spChg chg="del">
          <ac:chgData name="Helen Seldon" userId="44482247-fa35-40c5-9996-42ff789a3a51" providerId="ADAL" clId="{DDCE8648-6077-41D4-9D7A-54F66CE9F185}" dt="2023-06-13T13:34:58.456" v="554"/>
          <ac:spMkLst>
            <pc:docMk/>
            <pc:sldMk cId="0" sldId="293"/>
            <ac:spMk id="44046" creationId="{D75A5B51-0925-4835-8511-A0DD17EAA97C}"/>
          </ac:spMkLst>
        </pc:spChg>
        <pc:spChg chg="del">
          <ac:chgData name="Helen Seldon" userId="44482247-fa35-40c5-9996-42ff789a3a51" providerId="ADAL" clId="{DDCE8648-6077-41D4-9D7A-54F66CE9F185}" dt="2023-06-13T13:34:58.456" v="554"/>
          <ac:spMkLst>
            <pc:docMk/>
            <pc:sldMk cId="0" sldId="293"/>
            <ac:spMk id="44048" creationId="{5CDFD20D-8E4F-4E3A-AF87-93F23E0DBFB3}"/>
          </ac:spMkLst>
        </pc:spChg>
      </pc:sldChg>
      <pc:sldChg chg="delSp delDesignElem">
        <pc:chgData name="Helen Seldon" userId="44482247-fa35-40c5-9996-42ff789a3a51" providerId="ADAL" clId="{DDCE8648-6077-41D4-9D7A-54F66CE9F185}" dt="2023-06-13T13:34:58.456" v="554"/>
        <pc:sldMkLst>
          <pc:docMk/>
          <pc:sldMk cId="2431439214" sldId="295"/>
        </pc:sldMkLst>
        <pc:spChg chg="del">
          <ac:chgData name="Helen Seldon" userId="44482247-fa35-40c5-9996-42ff789a3a51" providerId="ADAL" clId="{DDCE8648-6077-41D4-9D7A-54F66CE9F185}" dt="2023-06-13T13:34:58.456" v="554"/>
          <ac:spMkLst>
            <pc:docMk/>
            <pc:sldMk cId="2431439214" sldId="295"/>
            <ac:spMk id="29717" creationId="{9716D72B-0D25-43A5-8554-C535E5118D3B}"/>
          </ac:spMkLst>
        </pc:spChg>
        <pc:spChg chg="del">
          <ac:chgData name="Helen Seldon" userId="44482247-fa35-40c5-9996-42ff789a3a51" providerId="ADAL" clId="{DDCE8648-6077-41D4-9D7A-54F66CE9F185}" dt="2023-06-13T13:34:58.456" v="554"/>
          <ac:spMkLst>
            <pc:docMk/>
            <pc:sldMk cId="2431439214" sldId="295"/>
            <ac:spMk id="29719" creationId="{3FCFB1DE-0B7E-48CC-BA90-B2AB0889F9D6}"/>
          </ac:spMkLst>
        </pc:spChg>
      </pc:sldChg>
      <pc:sldChg chg="delSp delDesignElem">
        <pc:chgData name="Helen Seldon" userId="44482247-fa35-40c5-9996-42ff789a3a51" providerId="ADAL" clId="{DDCE8648-6077-41D4-9D7A-54F66CE9F185}" dt="2023-06-13T13:34:58.456" v="554"/>
        <pc:sldMkLst>
          <pc:docMk/>
          <pc:sldMk cId="0" sldId="296"/>
        </pc:sldMkLst>
        <pc:spChg chg="del">
          <ac:chgData name="Helen Seldon" userId="44482247-fa35-40c5-9996-42ff789a3a51" providerId="ADAL" clId="{DDCE8648-6077-41D4-9D7A-54F66CE9F185}" dt="2023-06-13T13:34:58.456" v="554"/>
          <ac:spMkLst>
            <pc:docMk/>
            <pc:sldMk cId="0" sldId="296"/>
            <ac:spMk id="10250" creationId="{352BEC0E-22F8-46D0-9632-375DB541B06C}"/>
          </ac:spMkLst>
        </pc:spChg>
        <pc:spChg chg="del">
          <ac:chgData name="Helen Seldon" userId="44482247-fa35-40c5-9996-42ff789a3a51" providerId="ADAL" clId="{DDCE8648-6077-41D4-9D7A-54F66CE9F185}" dt="2023-06-13T13:34:58.456" v="554"/>
          <ac:spMkLst>
            <pc:docMk/>
            <pc:sldMk cId="0" sldId="296"/>
            <ac:spMk id="10252" creationId="{3FCFB1DE-0B7E-48CC-BA90-B2AB0889F9D6}"/>
          </ac:spMkLst>
        </pc:spChg>
      </pc:sldChg>
      <pc:sldChg chg="delSp delDesignElem">
        <pc:chgData name="Helen Seldon" userId="44482247-fa35-40c5-9996-42ff789a3a51" providerId="ADAL" clId="{DDCE8648-6077-41D4-9D7A-54F66CE9F185}" dt="2023-06-13T13:34:58.456" v="554"/>
        <pc:sldMkLst>
          <pc:docMk/>
          <pc:sldMk cId="0" sldId="298"/>
        </pc:sldMkLst>
        <pc:spChg chg="del">
          <ac:chgData name="Helen Seldon" userId="44482247-fa35-40c5-9996-42ff789a3a51" providerId="ADAL" clId="{DDCE8648-6077-41D4-9D7A-54F66CE9F185}" dt="2023-06-13T13:34:58.456" v="554"/>
          <ac:spMkLst>
            <pc:docMk/>
            <pc:sldMk cId="0" sldId="298"/>
            <ac:spMk id="21566" creationId="{2C61293E-6EBE-43EF-A52C-9BEBFD7679D4}"/>
          </ac:spMkLst>
        </pc:spChg>
        <pc:spChg chg="del">
          <ac:chgData name="Helen Seldon" userId="44482247-fa35-40c5-9996-42ff789a3a51" providerId="ADAL" clId="{DDCE8648-6077-41D4-9D7A-54F66CE9F185}" dt="2023-06-13T13:34:58.456" v="554"/>
          <ac:spMkLst>
            <pc:docMk/>
            <pc:sldMk cId="0" sldId="298"/>
            <ac:spMk id="21568" creationId="{21540236-BFD5-4A9D-8840-4703E7F76825}"/>
          </ac:spMkLst>
        </pc:spChg>
      </pc:sldChg>
      <pc:sldChg chg="delSp delDesignElem">
        <pc:chgData name="Helen Seldon" userId="44482247-fa35-40c5-9996-42ff789a3a51" providerId="ADAL" clId="{DDCE8648-6077-41D4-9D7A-54F66CE9F185}" dt="2023-06-13T13:34:58.456" v="554"/>
        <pc:sldMkLst>
          <pc:docMk/>
          <pc:sldMk cId="2106562966" sldId="300"/>
        </pc:sldMkLst>
        <pc:spChg chg="del">
          <ac:chgData name="Helen Seldon" userId="44482247-fa35-40c5-9996-42ff789a3a51" providerId="ADAL" clId="{DDCE8648-6077-41D4-9D7A-54F66CE9F185}" dt="2023-06-13T13:34:58.456" v="554"/>
          <ac:spMkLst>
            <pc:docMk/>
            <pc:sldMk cId="2106562966" sldId="300"/>
            <ac:spMk id="1037" creationId="{53B475F8-50AE-46A0-9943-B2B63183D50C}"/>
          </ac:spMkLst>
        </pc:spChg>
        <pc:spChg chg="del">
          <ac:chgData name="Helen Seldon" userId="44482247-fa35-40c5-9996-42ff789a3a51" providerId="ADAL" clId="{DDCE8648-6077-41D4-9D7A-54F66CE9F185}" dt="2023-06-13T13:34:58.456" v="554"/>
          <ac:spMkLst>
            <pc:docMk/>
            <pc:sldMk cId="2106562966" sldId="300"/>
            <ac:spMk id="1039" creationId="{75F6FDB4-2351-48C2-A863-2364A02343C0}"/>
          </ac:spMkLst>
        </pc:spChg>
      </pc:sldChg>
      <pc:sldChg chg="delSp delDesignElem">
        <pc:chgData name="Helen Seldon" userId="44482247-fa35-40c5-9996-42ff789a3a51" providerId="ADAL" clId="{DDCE8648-6077-41D4-9D7A-54F66CE9F185}" dt="2023-06-13T13:34:58.456" v="554"/>
        <pc:sldMkLst>
          <pc:docMk/>
          <pc:sldMk cId="832272145" sldId="304"/>
        </pc:sldMkLst>
        <pc:spChg chg="del">
          <ac:chgData name="Helen Seldon" userId="44482247-fa35-40c5-9996-42ff789a3a51" providerId="ADAL" clId="{DDCE8648-6077-41D4-9D7A-54F66CE9F185}" dt="2023-06-13T13:34:58.456" v="554"/>
          <ac:spMkLst>
            <pc:docMk/>
            <pc:sldMk cId="832272145" sldId="304"/>
            <ac:spMk id="44045" creationId="{F83B1BEA-1159-4AE5-AD9B-9440E5189009}"/>
          </ac:spMkLst>
        </pc:spChg>
        <pc:spChg chg="del">
          <ac:chgData name="Helen Seldon" userId="44482247-fa35-40c5-9996-42ff789a3a51" providerId="ADAL" clId="{DDCE8648-6077-41D4-9D7A-54F66CE9F185}" dt="2023-06-13T13:34:58.456" v="554"/>
          <ac:spMkLst>
            <pc:docMk/>
            <pc:sldMk cId="832272145" sldId="304"/>
            <ac:spMk id="44047" creationId="{5D50C310-510F-45B8-81D2-BE905D5C6D58}"/>
          </ac:spMkLst>
        </pc:spChg>
      </pc:sldChg>
      <pc:sldChg chg="delSp delDesignElem">
        <pc:chgData name="Helen Seldon" userId="44482247-fa35-40c5-9996-42ff789a3a51" providerId="ADAL" clId="{DDCE8648-6077-41D4-9D7A-54F66CE9F185}" dt="2023-06-13T13:34:58.456" v="554"/>
        <pc:sldMkLst>
          <pc:docMk/>
          <pc:sldMk cId="3947892970" sldId="305"/>
        </pc:sldMkLst>
        <pc:spChg chg="del">
          <ac:chgData name="Helen Seldon" userId="44482247-fa35-40c5-9996-42ff789a3a51" providerId="ADAL" clId="{DDCE8648-6077-41D4-9D7A-54F66CE9F185}" dt="2023-06-13T13:34:58.456" v="554"/>
          <ac:spMkLst>
            <pc:docMk/>
            <pc:sldMk cId="3947892970" sldId="305"/>
            <ac:spMk id="33801" creationId="{FA28AA74-07C1-441C-AFDB-3FEA62C3B51F}"/>
          </ac:spMkLst>
        </pc:spChg>
      </pc:sldChg>
      <pc:sldChg chg="delSp modSp mod delDesignElem">
        <pc:chgData name="Helen Seldon" userId="44482247-fa35-40c5-9996-42ff789a3a51" providerId="ADAL" clId="{DDCE8648-6077-41D4-9D7A-54F66CE9F185}" dt="2023-06-13T13:36:02.321" v="582"/>
        <pc:sldMkLst>
          <pc:docMk/>
          <pc:sldMk cId="3386675007" sldId="307"/>
        </pc:sldMkLst>
        <pc:spChg chg="mod">
          <ac:chgData name="Helen Seldon" userId="44482247-fa35-40c5-9996-42ff789a3a51" providerId="ADAL" clId="{DDCE8648-6077-41D4-9D7A-54F66CE9F185}" dt="2023-06-13T13:36:02.321" v="582"/>
          <ac:spMkLst>
            <pc:docMk/>
            <pc:sldMk cId="3386675007" sldId="307"/>
            <ac:spMk id="4" creationId="{06B37722-71F3-C907-2AA0-259694027AAC}"/>
          </ac:spMkLst>
        </pc:spChg>
        <pc:spChg chg="mod">
          <ac:chgData name="Helen Seldon" userId="44482247-fa35-40c5-9996-42ff789a3a51" providerId="ADAL" clId="{DDCE8648-6077-41D4-9D7A-54F66CE9F185}" dt="2023-06-13T13:36:02.321" v="582"/>
          <ac:spMkLst>
            <pc:docMk/>
            <pc:sldMk cId="3386675007" sldId="307"/>
            <ac:spMk id="44034" creationId="{3D9B0F25-CDC5-4304-B2D8-EA8F68D3A315}"/>
          </ac:spMkLst>
        </pc:spChg>
        <pc:spChg chg="del">
          <ac:chgData name="Helen Seldon" userId="44482247-fa35-40c5-9996-42ff789a3a51" providerId="ADAL" clId="{DDCE8648-6077-41D4-9D7A-54F66CE9F185}" dt="2023-06-13T13:34:58.456" v="554"/>
          <ac:spMkLst>
            <pc:docMk/>
            <pc:sldMk cId="3386675007" sldId="307"/>
            <ac:spMk id="44052" creationId="{231BF440-39FA-4087-84CC-2EEC0BBDAF29}"/>
          </ac:spMkLst>
        </pc:spChg>
        <pc:spChg chg="del">
          <ac:chgData name="Helen Seldon" userId="44482247-fa35-40c5-9996-42ff789a3a51" providerId="ADAL" clId="{DDCE8648-6077-41D4-9D7A-54F66CE9F185}" dt="2023-06-13T13:34:58.456" v="554"/>
          <ac:spMkLst>
            <pc:docMk/>
            <pc:sldMk cId="3386675007" sldId="307"/>
            <ac:spMk id="44060" creationId="{82095FCE-EF05-4443-B97A-85DEE3A5CA17}"/>
          </ac:spMkLst>
        </pc:spChg>
        <pc:spChg chg="del">
          <ac:chgData name="Helen Seldon" userId="44482247-fa35-40c5-9996-42ff789a3a51" providerId="ADAL" clId="{DDCE8648-6077-41D4-9D7A-54F66CE9F185}" dt="2023-06-13T13:34:58.456" v="554"/>
          <ac:spMkLst>
            <pc:docMk/>
            <pc:sldMk cId="3386675007" sldId="307"/>
            <ac:spMk id="44061" creationId="{F04E4CBA-303B-48BD-8451-C2701CB0EEBF}"/>
          </ac:spMkLst>
        </pc:spChg>
        <pc:spChg chg="del">
          <ac:chgData name="Helen Seldon" userId="44482247-fa35-40c5-9996-42ff789a3a51" providerId="ADAL" clId="{DDCE8648-6077-41D4-9D7A-54F66CE9F185}" dt="2023-06-13T13:34:58.456" v="554"/>
          <ac:spMkLst>
            <pc:docMk/>
            <pc:sldMk cId="3386675007" sldId="307"/>
            <ac:spMk id="44062" creationId="{CA00AE6B-AA30-4CF8-BA6F-339B780AD76C}"/>
          </ac:spMkLst>
        </pc:spChg>
        <pc:spChg chg="del">
          <ac:chgData name="Helen Seldon" userId="44482247-fa35-40c5-9996-42ff789a3a51" providerId="ADAL" clId="{DDCE8648-6077-41D4-9D7A-54F66CE9F185}" dt="2023-06-13T13:34:58.456" v="554"/>
          <ac:spMkLst>
            <pc:docMk/>
            <pc:sldMk cId="3386675007" sldId="307"/>
            <ac:spMk id="44063" creationId="{F6CA58B3-AFCC-4A40-9882-50D5080879B0}"/>
          </ac:spMkLst>
        </pc:spChg>
        <pc:spChg chg="del">
          <ac:chgData name="Helen Seldon" userId="44482247-fa35-40c5-9996-42ff789a3a51" providerId="ADAL" clId="{DDCE8648-6077-41D4-9D7A-54F66CE9F185}" dt="2023-06-13T13:34:58.456" v="554"/>
          <ac:spMkLst>
            <pc:docMk/>
            <pc:sldMk cId="3386675007" sldId="307"/>
            <ac:spMk id="44064" creationId="{75C56826-D4E5-42ED-8529-079651CB3005}"/>
          </ac:spMkLst>
        </pc:spChg>
      </pc:sldChg>
      <pc:sldChg chg="delSp modSp mod delDesignElem">
        <pc:chgData name="Helen Seldon" userId="44482247-fa35-40c5-9996-42ff789a3a51" providerId="ADAL" clId="{DDCE8648-6077-41D4-9D7A-54F66CE9F185}" dt="2023-06-13T13:36:02.321" v="582"/>
        <pc:sldMkLst>
          <pc:docMk/>
          <pc:sldMk cId="1763800721" sldId="308"/>
        </pc:sldMkLst>
        <pc:spChg chg="mod">
          <ac:chgData name="Helen Seldon" userId="44482247-fa35-40c5-9996-42ff789a3a51" providerId="ADAL" clId="{DDCE8648-6077-41D4-9D7A-54F66CE9F185}" dt="2023-06-13T13:36:02.321" v="582"/>
          <ac:spMkLst>
            <pc:docMk/>
            <pc:sldMk cId="1763800721" sldId="308"/>
            <ac:spMk id="4" creationId="{06B37722-71F3-C907-2AA0-259694027AAC}"/>
          </ac:spMkLst>
        </pc:spChg>
        <pc:spChg chg="del">
          <ac:chgData name="Helen Seldon" userId="44482247-fa35-40c5-9996-42ff789a3a51" providerId="ADAL" clId="{DDCE8648-6077-41D4-9D7A-54F66CE9F185}" dt="2023-06-13T13:34:58.456" v="554"/>
          <ac:spMkLst>
            <pc:docMk/>
            <pc:sldMk cId="1763800721" sldId="308"/>
            <ac:spMk id="44052" creationId="{231BF440-39FA-4087-84CC-2EEC0BBDAF29}"/>
          </ac:spMkLst>
        </pc:spChg>
        <pc:spChg chg="del">
          <ac:chgData name="Helen Seldon" userId="44482247-fa35-40c5-9996-42ff789a3a51" providerId="ADAL" clId="{DDCE8648-6077-41D4-9D7A-54F66CE9F185}" dt="2023-06-13T13:34:58.456" v="554"/>
          <ac:spMkLst>
            <pc:docMk/>
            <pc:sldMk cId="1763800721" sldId="308"/>
            <ac:spMk id="44060" creationId="{82095FCE-EF05-4443-B97A-85DEE3A5CA17}"/>
          </ac:spMkLst>
        </pc:spChg>
        <pc:spChg chg="del">
          <ac:chgData name="Helen Seldon" userId="44482247-fa35-40c5-9996-42ff789a3a51" providerId="ADAL" clId="{DDCE8648-6077-41D4-9D7A-54F66CE9F185}" dt="2023-06-13T13:34:58.456" v="554"/>
          <ac:spMkLst>
            <pc:docMk/>
            <pc:sldMk cId="1763800721" sldId="308"/>
            <ac:spMk id="44061" creationId="{F04E4CBA-303B-48BD-8451-C2701CB0EEBF}"/>
          </ac:spMkLst>
        </pc:spChg>
        <pc:spChg chg="del">
          <ac:chgData name="Helen Seldon" userId="44482247-fa35-40c5-9996-42ff789a3a51" providerId="ADAL" clId="{DDCE8648-6077-41D4-9D7A-54F66CE9F185}" dt="2023-06-13T13:34:58.456" v="554"/>
          <ac:spMkLst>
            <pc:docMk/>
            <pc:sldMk cId="1763800721" sldId="308"/>
            <ac:spMk id="44062" creationId="{CA00AE6B-AA30-4CF8-BA6F-339B780AD76C}"/>
          </ac:spMkLst>
        </pc:spChg>
        <pc:spChg chg="del">
          <ac:chgData name="Helen Seldon" userId="44482247-fa35-40c5-9996-42ff789a3a51" providerId="ADAL" clId="{DDCE8648-6077-41D4-9D7A-54F66CE9F185}" dt="2023-06-13T13:34:58.456" v="554"/>
          <ac:spMkLst>
            <pc:docMk/>
            <pc:sldMk cId="1763800721" sldId="308"/>
            <ac:spMk id="44063" creationId="{F6CA58B3-AFCC-4A40-9882-50D5080879B0}"/>
          </ac:spMkLst>
        </pc:spChg>
        <pc:spChg chg="del">
          <ac:chgData name="Helen Seldon" userId="44482247-fa35-40c5-9996-42ff789a3a51" providerId="ADAL" clId="{DDCE8648-6077-41D4-9D7A-54F66CE9F185}" dt="2023-06-13T13:34:58.456" v="554"/>
          <ac:spMkLst>
            <pc:docMk/>
            <pc:sldMk cId="1763800721" sldId="308"/>
            <ac:spMk id="44064" creationId="{75C56826-D4E5-42ED-8529-079651CB3005}"/>
          </ac:spMkLst>
        </pc:spChg>
      </pc:sldChg>
      <pc:sldChg chg="delSp delDesignElem">
        <pc:chgData name="Helen Seldon" userId="44482247-fa35-40c5-9996-42ff789a3a51" providerId="ADAL" clId="{DDCE8648-6077-41D4-9D7A-54F66CE9F185}" dt="2023-06-13T13:34:58.456" v="554"/>
        <pc:sldMkLst>
          <pc:docMk/>
          <pc:sldMk cId="1886882604" sldId="309"/>
        </pc:sldMkLst>
        <pc:spChg chg="del">
          <ac:chgData name="Helen Seldon" userId="44482247-fa35-40c5-9996-42ff789a3a51" providerId="ADAL" clId="{DDCE8648-6077-41D4-9D7A-54F66CE9F185}" dt="2023-06-13T13:34:58.456" v="554"/>
          <ac:spMkLst>
            <pc:docMk/>
            <pc:sldMk cId="1886882604" sldId="309"/>
            <ac:spMk id="21566" creationId="{2C61293E-6EBE-43EF-A52C-9BEBFD7679D4}"/>
          </ac:spMkLst>
        </pc:spChg>
        <pc:spChg chg="del">
          <ac:chgData name="Helen Seldon" userId="44482247-fa35-40c5-9996-42ff789a3a51" providerId="ADAL" clId="{DDCE8648-6077-41D4-9D7A-54F66CE9F185}" dt="2023-06-13T13:34:58.456" v="554"/>
          <ac:spMkLst>
            <pc:docMk/>
            <pc:sldMk cId="1886882604" sldId="309"/>
            <ac:spMk id="21568" creationId="{21540236-BFD5-4A9D-8840-4703E7F76825}"/>
          </ac:spMkLst>
        </pc:spChg>
      </pc:sldChg>
      <pc:sldChg chg="new del">
        <pc:chgData name="Helen Seldon" userId="44482247-fa35-40c5-9996-42ff789a3a51" providerId="ADAL" clId="{DDCE8648-6077-41D4-9D7A-54F66CE9F185}" dt="2023-06-13T11:50:48.830" v="3" actId="680"/>
        <pc:sldMkLst>
          <pc:docMk/>
          <pc:sldMk cId="2564905237" sldId="310"/>
        </pc:sldMkLst>
      </pc:sldChg>
      <pc:sldChg chg="addSp delSp modSp new mod setBg delDesignElem">
        <pc:chgData name="Helen Seldon" userId="44482247-fa35-40c5-9996-42ff789a3a51" providerId="ADAL" clId="{DDCE8648-6077-41D4-9D7A-54F66CE9F185}" dt="2023-06-13T13:36:34.366" v="586" actId="1076"/>
        <pc:sldMkLst>
          <pc:docMk/>
          <pc:sldMk cId="3835873392" sldId="310"/>
        </pc:sldMkLst>
        <pc:spChg chg="mod">
          <ac:chgData name="Helen Seldon" userId="44482247-fa35-40c5-9996-42ff789a3a51" providerId="ADAL" clId="{DDCE8648-6077-41D4-9D7A-54F66CE9F185}" dt="2023-06-13T13:36:33.256" v="585" actId="122"/>
          <ac:spMkLst>
            <pc:docMk/>
            <pc:sldMk cId="3835873392" sldId="310"/>
            <ac:spMk id="2" creationId="{7DDF81DB-DCA6-28A9-B239-CA5C46E11FB0}"/>
          </ac:spMkLst>
        </pc:spChg>
        <pc:spChg chg="add del mod">
          <ac:chgData name="Helen Seldon" userId="44482247-fa35-40c5-9996-42ff789a3a51" providerId="ADAL" clId="{DDCE8648-6077-41D4-9D7A-54F66CE9F185}" dt="2023-06-13T11:52:27.561" v="12"/>
          <ac:spMkLst>
            <pc:docMk/>
            <pc:sldMk cId="3835873392" sldId="310"/>
            <ac:spMk id="3" creationId="{517605C5-477D-9F28-CDC9-A69675C62500}"/>
          </ac:spMkLst>
        </pc:spChg>
        <pc:spChg chg="add del mod">
          <ac:chgData name="Helen Seldon" userId="44482247-fa35-40c5-9996-42ff789a3a51" providerId="ADAL" clId="{DDCE8648-6077-41D4-9D7A-54F66CE9F185}" dt="2023-06-13T11:52:35.552" v="15"/>
          <ac:spMkLst>
            <pc:docMk/>
            <pc:sldMk cId="3835873392" sldId="310"/>
            <ac:spMk id="4" creationId="{42AF4ED8-77A5-D970-DA80-3B2F7D4FC9E2}"/>
          </ac:spMkLst>
        </pc:spChg>
        <pc:spChg chg="add mod">
          <ac:chgData name="Helen Seldon" userId="44482247-fa35-40c5-9996-42ff789a3a51" providerId="ADAL" clId="{DDCE8648-6077-41D4-9D7A-54F66CE9F185}" dt="2023-06-13T13:36:03.936" v="584" actId="26606"/>
          <ac:spMkLst>
            <pc:docMk/>
            <pc:sldMk cId="3835873392" sldId="310"/>
            <ac:spMk id="5" creationId="{E14D7BDA-6AE1-7569-592A-0AE03550328A}"/>
          </ac:spMkLst>
        </pc:spChg>
        <pc:spChg chg="add mod">
          <ac:chgData name="Helen Seldon" userId="44482247-fa35-40c5-9996-42ff789a3a51" providerId="ADAL" clId="{DDCE8648-6077-41D4-9D7A-54F66CE9F185}" dt="2023-06-13T13:36:03.936" v="584" actId="26606"/>
          <ac:spMkLst>
            <pc:docMk/>
            <pc:sldMk cId="3835873392" sldId="310"/>
            <ac:spMk id="6" creationId="{B07F586D-2694-F607-F69D-A505B4908C1A}"/>
          </ac:spMkLst>
        </pc:spChg>
        <pc:spChg chg="add del">
          <ac:chgData name="Helen Seldon" userId="44482247-fa35-40c5-9996-42ff789a3a51" providerId="ADAL" clId="{DDCE8648-6077-41D4-9D7A-54F66CE9F185}" dt="2023-06-13T11:54:17.913" v="24"/>
          <ac:spMkLst>
            <pc:docMk/>
            <pc:sldMk cId="3835873392" sldId="310"/>
            <ac:spMk id="7" creationId="{32E19AC5-C438-C596-C004-0FE6CE3E8DBE}"/>
          </ac:spMkLst>
        </pc:spChg>
        <pc:spChg chg="add del">
          <ac:chgData name="Helen Seldon" userId="44482247-fa35-40c5-9996-42ff789a3a51" providerId="ADAL" clId="{DDCE8648-6077-41D4-9D7A-54F66CE9F185}" dt="2023-06-13T11:54:17.913" v="24"/>
          <ac:spMkLst>
            <pc:docMk/>
            <pc:sldMk cId="3835873392" sldId="310"/>
            <ac:spMk id="8" creationId="{4FCA83EB-5690-88B4-03C2-29B307C79096}"/>
          </ac:spMkLst>
        </pc:spChg>
        <pc:spChg chg="add del mod">
          <ac:chgData name="Helen Seldon" userId="44482247-fa35-40c5-9996-42ff789a3a51" providerId="ADAL" clId="{DDCE8648-6077-41D4-9D7A-54F66CE9F185}" dt="2023-06-13T11:59:28.025" v="93"/>
          <ac:spMkLst>
            <pc:docMk/>
            <pc:sldMk cId="3835873392" sldId="310"/>
            <ac:spMk id="9" creationId="{8701F4C4-DC3D-7765-63FC-E54E91D46F7B}"/>
          </ac:spMkLst>
        </pc:spChg>
        <pc:spChg chg="add mod">
          <ac:chgData name="Helen Seldon" userId="44482247-fa35-40c5-9996-42ff789a3a51" providerId="ADAL" clId="{DDCE8648-6077-41D4-9D7A-54F66CE9F185}" dt="2023-06-13T13:36:03.936" v="584" actId="26606"/>
          <ac:spMkLst>
            <pc:docMk/>
            <pc:sldMk cId="3835873392" sldId="310"/>
            <ac:spMk id="10" creationId="{90C8B0BB-29EA-8DFA-ED5E-204985BD33BD}"/>
          </ac:spMkLst>
        </pc:spChg>
        <pc:spChg chg="add mod">
          <ac:chgData name="Helen Seldon" userId="44482247-fa35-40c5-9996-42ff789a3a51" providerId="ADAL" clId="{DDCE8648-6077-41D4-9D7A-54F66CE9F185}" dt="2023-06-13T13:36:34.366" v="586" actId="1076"/>
          <ac:spMkLst>
            <pc:docMk/>
            <pc:sldMk cId="3835873392" sldId="310"/>
            <ac:spMk id="11" creationId="{29028E07-EFED-CFD9-CA82-81321CE6824D}"/>
          </ac:spMkLst>
        </pc:spChg>
        <pc:spChg chg="add del mod">
          <ac:chgData name="Helen Seldon" userId="44482247-fa35-40c5-9996-42ff789a3a51" providerId="ADAL" clId="{DDCE8648-6077-41D4-9D7A-54F66CE9F185}" dt="2023-06-13T13:08:41.046" v="388"/>
          <ac:spMkLst>
            <pc:docMk/>
            <pc:sldMk cId="3835873392" sldId="310"/>
            <ac:spMk id="12" creationId="{1AD30706-E9A5-DDAD-D859-24F6130051F5}"/>
          </ac:spMkLst>
        </pc:spChg>
        <pc:spChg chg="add mod">
          <ac:chgData name="Helen Seldon" userId="44482247-fa35-40c5-9996-42ff789a3a51" providerId="ADAL" clId="{DDCE8648-6077-41D4-9D7A-54F66CE9F185}" dt="2023-06-13T13:36:03.936" v="584" actId="26606"/>
          <ac:spMkLst>
            <pc:docMk/>
            <pc:sldMk cId="3835873392" sldId="310"/>
            <ac:spMk id="13" creationId="{88B3441D-DEB6-AA1F-AFD0-5CD006DF5246}"/>
          </ac:spMkLst>
        </pc:spChg>
        <pc:spChg chg="add del">
          <ac:chgData name="Helen Seldon" userId="44482247-fa35-40c5-9996-42ff789a3a51" providerId="ADAL" clId="{DDCE8648-6077-41D4-9D7A-54F66CE9F185}" dt="2023-06-13T13:36:03.936" v="584" actId="26606"/>
          <ac:spMkLst>
            <pc:docMk/>
            <pc:sldMk cId="3835873392" sldId="310"/>
            <ac:spMk id="18" creationId="{907EF6B7-1338-4443-8C46-6A318D952DFD}"/>
          </ac:spMkLst>
        </pc:spChg>
        <pc:spChg chg="add del">
          <ac:chgData name="Helen Seldon" userId="44482247-fa35-40c5-9996-42ff789a3a51" providerId="ADAL" clId="{DDCE8648-6077-41D4-9D7A-54F66CE9F185}" dt="2023-06-13T13:36:03.936" v="584" actId="26606"/>
          <ac:spMkLst>
            <pc:docMk/>
            <pc:sldMk cId="3835873392" sldId="310"/>
            <ac:spMk id="20" creationId="{DAAE4CDD-124C-4DCF-9584-B6033B545DD5}"/>
          </ac:spMkLst>
        </pc:spChg>
        <pc:spChg chg="add del">
          <ac:chgData name="Helen Seldon" userId="44482247-fa35-40c5-9996-42ff789a3a51" providerId="ADAL" clId="{DDCE8648-6077-41D4-9D7A-54F66CE9F185}" dt="2023-06-13T13:36:03.936" v="584" actId="26606"/>
          <ac:spMkLst>
            <pc:docMk/>
            <pc:sldMk cId="3835873392" sldId="310"/>
            <ac:spMk id="22" creationId="{081E4A58-353D-44AE-B2FC-2A74E2E400F7}"/>
          </ac:spMkLst>
        </pc:spChg>
        <pc:picChg chg="add del">
          <ac:chgData name="Helen Seldon" userId="44482247-fa35-40c5-9996-42ff789a3a51" providerId="ADAL" clId="{DDCE8648-6077-41D4-9D7A-54F66CE9F185}" dt="2023-06-13T11:54:17.913" v="24"/>
          <ac:picMkLst>
            <pc:docMk/>
            <pc:sldMk cId="3835873392" sldId="310"/>
            <ac:picMk id="1025" creationId="{AA73498F-EBE2-266E-2114-A6E57CF4E0D5}"/>
          </ac:picMkLst>
        </pc:picChg>
      </pc:sldChg>
      <pc:sldChg chg="new del">
        <pc:chgData name="Helen Seldon" userId="44482247-fa35-40c5-9996-42ff789a3a51" providerId="ADAL" clId="{DDCE8648-6077-41D4-9D7A-54F66CE9F185}" dt="2023-06-13T11:50:47.170" v="2" actId="680"/>
        <pc:sldMkLst>
          <pc:docMk/>
          <pc:sldMk cId="518870011" sldId="311"/>
        </pc:sldMkLst>
      </pc:sldChg>
    </pc:docChg>
  </pc:docChgLst>
  <pc:docChgLst>
    <pc:chgData name="Jane Watts" userId="S::jwatts@riverscofe.co.uk::301e5796-0539-4b7b-8d3e-3d9190d0d9c2" providerId="AD" clId="Web-{328B89D1-12FB-483D-8F6A-88CB6DC976CF}"/>
    <pc:docChg chg="addSld delSld modSld">
      <pc:chgData name="Jane Watts" userId="S::jwatts@riverscofe.co.uk::301e5796-0539-4b7b-8d3e-3d9190d0d9c2" providerId="AD" clId="Web-{328B89D1-12FB-483D-8F6A-88CB6DC976CF}" dt="2023-06-12T13:48:43.043" v="159" actId="20577"/>
      <pc:docMkLst>
        <pc:docMk/>
      </pc:docMkLst>
      <pc:sldChg chg="modSp">
        <pc:chgData name="Jane Watts" userId="S::jwatts@riverscofe.co.uk::301e5796-0539-4b7b-8d3e-3d9190d0d9c2" providerId="AD" clId="Web-{328B89D1-12FB-483D-8F6A-88CB6DC976CF}" dt="2023-06-12T13:38:33.564" v="1" actId="20577"/>
        <pc:sldMkLst>
          <pc:docMk/>
          <pc:sldMk cId="0" sldId="279"/>
        </pc:sldMkLst>
        <pc:spChg chg="mod">
          <ac:chgData name="Jane Watts" userId="S::jwatts@riverscofe.co.uk::301e5796-0539-4b7b-8d3e-3d9190d0d9c2" providerId="AD" clId="Web-{328B89D1-12FB-483D-8F6A-88CB6DC976CF}" dt="2023-06-12T13:38:33.564" v="1" actId="20577"/>
          <ac:spMkLst>
            <pc:docMk/>
            <pc:sldMk cId="0" sldId="279"/>
            <ac:spMk id="39939" creationId="{77C04F22-79B0-434B-BDFB-905410D45874}"/>
          </ac:spMkLst>
        </pc:spChg>
      </pc:sldChg>
      <pc:sldChg chg="new del">
        <pc:chgData name="Jane Watts" userId="S::jwatts@riverscofe.co.uk::301e5796-0539-4b7b-8d3e-3d9190d0d9c2" providerId="AD" clId="Web-{328B89D1-12FB-483D-8F6A-88CB6DC976CF}" dt="2023-06-12T13:40:09.237" v="3"/>
        <pc:sldMkLst>
          <pc:docMk/>
          <pc:sldMk cId="88697175" sldId="309"/>
        </pc:sldMkLst>
      </pc:sldChg>
      <pc:sldChg chg="modSp add replId">
        <pc:chgData name="Jane Watts" userId="S::jwatts@riverscofe.co.uk::301e5796-0539-4b7b-8d3e-3d9190d0d9c2" providerId="AD" clId="Web-{328B89D1-12FB-483D-8F6A-88CB6DC976CF}" dt="2023-06-12T13:48:43.043" v="159" actId="20577"/>
        <pc:sldMkLst>
          <pc:docMk/>
          <pc:sldMk cId="1886882604" sldId="309"/>
        </pc:sldMkLst>
        <pc:spChg chg="mod">
          <ac:chgData name="Jane Watts" userId="S::jwatts@riverscofe.co.uk::301e5796-0539-4b7b-8d3e-3d9190d0d9c2" providerId="AD" clId="Web-{328B89D1-12FB-483D-8F6A-88CB6DC976CF}" dt="2023-06-12T13:41:00.394" v="16" actId="1076"/>
          <ac:spMkLst>
            <pc:docMk/>
            <pc:sldMk cId="1886882604" sldId="309"/>
            <ac:spMk id="21506" creationId="{C9FAA70D-E98D-4DDC-9527-EAE525CC902F}"/>
          </ac:spMkLst>
        </pc:spChg>
        <pc:spChg chg="mod">
          <ac:chgData name="Jane Watts" userId="S::jwatts@riverscofe.co.uk::301e5796-0539-4b7b-8d3e-3d9190d0d9c2" providerId="AD" clId="Web-{328B89D1-12FB-483D-8F6A-88CB6DC976CF}" dt="2023-06-12T13:48:43.043" v="159" actId="20577"/>
          <ac:spMkLst>
            <pc:docMk/>
            <pc:sldMk cId="1886882604" sldId="309"/>
            <ac:spMk id="21507" creationId="{C2B29FF7-BEFC-45BA-9EC2-348BB352DB3F}"/>
          </ac:spMkLst>
        </pc:spChg>
        <pc:picChg chg="mod">
          <ac:chgData name="Jane Watts" userId="S::jwatts@riverscofe.co.uk::301e5796-0539-4b7b-8d3e-3d9190d0d9c2" providerId="AD" clId="Web-{328B89D1-12FB-483D-8F6A-88CB6DC976CF}" dt="2023-06-12T13:47:53.605" v="151" actId="1076"/>
          <ac:picMkLst>
            <pc:docMk/>
            <pc:sldMk cId="1886882604" sldId="309"/>
            <ac:picMk id="21508" creationId="{3E98B942-B29B-4A43-B633-1D6388D3F7F1}"/>
          </ac:picMkLst>
        </pc:picChg>
      </pc:sldChg>
    </pc:docChg>
  </pc:docChgLst>
  <pc:docChgLst>
    <pc:chgData name="Gail Hodnett" userId="111f81fc-f0b7-4067-8151-279fbf9ea666" providerId="ADAL" clId="{66859111-E6A2-46F5-A286-24360C1A6D3B}"/>
    <pc:docChg chg="delSld">
      <pc:chgData name="Gail Hodnett" userId="111f81fc-f0b7-4067-8151-279fbf9ea666" providerId="ADAL" clId="{66859111-E6A2-46F5-A286-24360C1A6D3B}" dt="2023-06-14T08:39:12.960" v="11" actId="2696"/>
      <pc:docMkLst>
        <pc:docMk/>
      </pc:docMkLst>
      <pc:sldChg chg="del">
        <pc:chgData name="Gail Hodnett" userId="111f81fc-f0b7-4067-8151-279fbf9ea666" providerId="ADAL" clId="{66859111-E6A2-46F5-A286-24360C1A6D3B}" dt="2023-06-14T08:38:14.188" v="0" actId="2696"/>
        <pc:sldMkLst>
          <pc:docMk/>
          <pc:sldMk cId="0" sldId="279"/>
        </pc:sldMkLst>
      </pc:sldChg>
      <pc:sldChg chg="del">
        <pc:chgData name="Gail Hodnett" userId="111f81fc-f0b7-4067-8151-279fbf9ea666" providerId="ADAL" clId="{66859111-E6A2-46F5-A286-24360C1A6D3B}" dt="2023-06-14T08:39:10.573" v="10" actId="2696"/>
        <pc:sldMkLst>
          <pc:docMk/>
          <pc:sldMk cId="0" sldId="289"/>
        </pc:sldMkLst>
      </pc:sldChg>
      <pc:sldChg chg="del">
        <pc:chgData name="Gail Hodnett" userId="111f81fc-f0b7-4067-8151-279fbf9ea666" providerId="ADAL" clId="{66859111-E6A2-46F5-A286-24360C1A6D3B}" dt="2023-06-14T08:38:30.351" v="5" actId="2696"/>
        <pc:sldMkLst>
          <pc:docMk/>
          <pc:sldMk cId="0" sldId="293"/>
        </pc:sldMkLst>
      </pc:sldChg>
      <pc:sldChg chg="del">
        <pc:chgData name="Gail Hodnett" userId="111f81fc-f0b7-4067-8151-279fbf9ea666" providerId="ADAL" clId="{66859111-E6A2-46F5-A286-24360C1A6D3B}" dt="2023-06-14T08:38:16.945" v="1" actId="2696"/>
        <pc:sldMkLst>
          <pc:docMk/>
          <pc:sldMk cId="0" sldId="296"/>
        </pc:sldMkLst>
      </pc:sldChg>
      <pc:sldChg chg="del">
        <pc:chgData name="Gail Hodnett" userId="111f81fc-f0b7-4067-8151-279fbf9ea666" providerId="ADAL" clId="{66859111-E6A2-46F5-A286-24360C1A6D3B}" dt="2023-06-14T08:38:21.760" v="2" actId="2696"/>
        <pc:sldMkLst>
          <pc:docMk/>
          <pc:sldMk cId="0" sldId="298"/>
        </pc:sldMkLst>
      </pc:sldChg>
      <pc:sldChg chg="del">
        <pc:chgData name="Gail Hodnett" userId="111f81fc-f0b7-4067-8151-279fbf9ea666" providerId="ADAL" clId="{66859111-E6A2-46F5-A286-24360C1A6D3B}" dt="2023-06-14T08:38:28.087" v="4" actId="2696"/>
        <pc:sldMkLst>
          <pc:docMk/>
          <pc:sldMk cId="2106562966" sldId="300"/>
        </pc:sldMkLst>
      </pc:sldChg>
      <pc:sldChg chg="del">
        <pc:chgData name="Gail Hodnett" userId="111f81fc-f0b7-4067-8151-279fbf9ea666" providerId="ADAL" clId="{66859111-E6A2-46F5-A286-24360C1A6D3B}" dt="2023-06-14T08:38:32.824" v="6" actId="2696"/>
        <pc:sldMkLst>
          <pc:docMk/>
          <pc:sldMk cId="832272145" sldId="304"/>
        </pc:sldMkLst>
      </pc:sldChg>
      <pc:sldChg chg="del">
        <pc:chgData name="Gail Hodnett" userId="111f81fc-f0b7-4067-8151-279fbf9ea666" providerId="ADAL" clId="{66859111-E6A2-46F5-A286-24360C1A6D3B}" dt="2023-06-14T08:39:12.960" v="11" actId="2696"/>
        <pc:sldMkLst>
          <pc:docMk/>
          <pc:sldMk cId="3947892970" sldId="305"/>
        </pc:sldMkLst>
      </pc:sldChg>
      <pc:sldChg chg="del">
        <pc:chgData name="Gail Hodnett" userId="111f81fc-f0b7-4067-8151-279fbf9ea666" providerId="ADAL" clId="{66859111-E6A2-46F5-A286-24360C1A6D3B}" dt="2023-06-14T08:38:41.358" v="8" actId="2696"/>
        <pc:sldMkLst>
          <pc:docMk/>
          <pc:sldMk cId="3386675007" sldId="307"/>
        </pc:sldMkLst>
      </pc:sldChg>
      <pc:sldChg chg="del">
        <pc:chgData name="Gail Hodnett" userId="111f81fc-f0b7-4067-8151-279fbf9ea666" providerId="ADAL" clId="{66859111-E6A2-46F5-A286-24360C1A6D3B}" dt="2023-06-14T08:38:43.640" v="9" actId="2696"/>
        <pc:sldMkLst>
          <pc:docMk/>
          <pc:sldMk cId="1763800721" sldId="308"/>
        </pc:sldMkLst>
      </pc:sldChg>
      <pc:sldChg chg="del">
        <pc:chgData name="Gail Hodnett" userId="111f81fc-f0b7-4067-8151-279fbf9ea666" providerId="ADAL" clId="{66859111-E6A2-46F5-A286-24360C1A6D3B}" dt="2023-06-14T08:38:25.745" v="3" actId="2696"/>
        <pc:sldMkLst>
          <pc:docMk/>
          <pc:sldMk cId="1886882604" sldId="309"/>
        </pc:sldMkLst>
      </pc:sldChg>
      <pc:sldChg chg="del">
        <pc:chgData name="Gail Hodnett" userId="111f81fc-f0b7-4067-8151-279fbf9ea666" providerId="ADAL" clId="{66859111-E6A2-46F5-A286-24360C1A6D3B}" dt="2023-06-14T08:38:38.824" v="7" actId="2696"/>
        <pc:sldMkLst>
          <pc:docMk/>
          <pc:sldMk cId="3835873392" sldId="310"/>
        </pc:sldMkLst>
      </pc:sldChg>
    </pc:docChg>
  </pc:docChgLst>
  <pc:docChgLst>
    <pc:chgData name="Gail Hodnett" userId="111f81fc-f0b7-4067-8151-279fbf9ea666" providerId="ADAL" clId="{79082039-D2CE-4CE7-89E3-3984F77C30D6}"/>
    <pc:docChg chg="undo custSel modSld">
      <pc:chgData name="Gail Hodnett" userId="111f81fc-f0b7-4067-8151-279fbf9ea666" providerId="ADAL" clId="{79082039-D2CE-4CE7-89E3-3984F77C30D6}" dt="2023-06-14T07:38:02.367" v="478" actId="20577"/>
      <pc:docMkLst>
        <pc:docMk/>
      </pc:docMkLst>
      <pc:sldChg chg="modSp mod">
        <pc:chgData name="Gail Hodnett" userId="111f81fc-f0b7-4067-8151-279fbf9ea666" providerId="ADAL" clId="{79082039-D2CE-4CE7-89E3-3984F77C30D6}" dt="2023-06-13T11:39:42.785" v="437" actId="20577"/>
        <pc:sldMkLst>
          <pc:docMk/>
          <pc:sldMk cId="0" sldId="268"/>
        </pc:sldMkLst>
        <pc:spChg chg="mod">
          <ac:chgData name="Gail Hodnett" userId="111f81fc-f0b7-4067-8151-279fbf9ea666" providerId="ADAL" clId="{79082039-D2CE-4CE7-89E3-3984F77C30D6}" dt="2023-06-13T11:39:42.785" v="437" actId="20577"/>
          <ac:spMkLst>
            <pc:docMk/>
            <pc:sldMk cId="0" sldId="268"/>
            <ac:spMk id="29699" creationId="{C16E0950-5F93-485B-B0D6-2E20333B0E80}"/>
          </ac:spMkLst>
        </pc:spChg>
      </pc:sldChg>
      <pc:sldChg chg="modSp mod">
        <pc:chgData name="Gail Hodnett" userId="111f81fc-f0b7-4067-8151-279fbf9ea666" providerId="ADAL" clId="{79082039-D2CE-4CE7-89E3-3984F77C30D6}" dt="2023-06-12T12:36:56.242" v="425" actId="948"/>
        <pc:sldMkLst>
          <pc:docMk/>
          <pc:sldMk cId="0" sldId="279"/>
        </pc:sldMkLst>
        <pc:spChg chg="mod">
          <ac:chgData name="Gail Hodnett" userId="111f81fc-f0b7-4067-8151-279fbf9ea666" providerId="ADAL" clId="{79082039-D2CE-4CE7-89E3-3984F77C30D6}" dt="2023-06-12T12:34:49.565" v="410" actId="14100"/>
          <ac:spMkLst>
            <pc:docMk/>
            <pc:sldMk cId="0" sldId="279"/>
            <ac:spMk id="35842" creationId="{D627D878-2F9E-4E45-A5AB-2CD8E38C64B1}"/>
          </ac:spMkLst>
        </pc:spChg>
        <pc:spChg chg="mod">
          <ac:chgData name="Gail Hodnett" userId="111f81fc-f0b7-4067-8151-279fbf9ea666" providerId="ADAL" clId="{79082039-D2CE-4CE7-89E3-3984F77C30D6}" dt="2023-06-12T12:36:56.242" v="425" actId="948"/>
          <ac:spMkLst>
            <pc:docMk/>
            <pc:sldMk cId="0" sldId="279"/>
            <ac:spMk id="39939" creationId="{77C04F22-79B0-434B-BDFB-905410D45874}"/>
          </ac:spMkLst>
        </pc:spChg>
      </pc:sldChg>
      <pc:sldChg chg="modSp mod">
        <pc:chgData name="Gail Hodnett" userId="111f81fc-f0b7-4067-8151-279fbf9ea666" providerId="ADAL" clId="{79082039-D2CE-4CE7-89E3-3984F77C30D6}" dt="2023-06-12T12:37:14.863" v="426" actId="14100"/>
        <pc:sldMkLst>
          <pc:docMk/>
          <pc:sldMk cId="0" sldId="296"/>
        </pc:sldMkLst>
        <pc:picChg chg="mod">
          <ac:chgData name="Gail Hodnett" userId="111f81fc-f0b7-4067-8151-279fbf9ea666" providerId="ADAL" clId="{79082039-D2CE-4CE7-89E3-3984F77C30D6}" dt="2023-06-12T12:37:14.863" v="426" actId="14100"/>
          <ac:picMkLst>
            <pc:docMk/>
            <pc:sldMk cId="0" sldId="296"/>
            <ac:picMk id="2" creationId="{EAE0E3FF-F31E-4B50-8A7F-283E29E71289}"/>
          </ac:picMkLst>
        </pc:picChg>
      </pc:sldChg>
      <pc:sldChg chg="modSp mod">
        <pc:chgData name="Gail Hodnett" userId="111f81fc-f0b7-4067-8151-279fbf9ea666" providerId="ADAL" clId="{79082039-D2CE-4CE7-89E3-3984F77C30D6}" dt="2023-06-12T12:33:36.829" v="396" actId="20577"/>
        <pc:sldMkLst>
          <pc:docMk/>
          <pc:sldMk cId="0" sldId="298"/>
        </pc:sldMkLst>
        <pc:spChg chg="mod">
          <ac:chgData name="Gail Hodnett" userId="111f81fc-f0b7-4067-8151-279fbf9ea666" providerId="ADAL" clId="{79082039-D2CE-4CE7-89E3-3984F77C30D6}" dt="2023-06-12T12:22:04.192" v="141" actId="14100"/>
          <ac:spMkLst>
            <pc:docMk/>
            <pc:sldMk cId="0" sldId="298"/>
            <ac:spMk id="21506" creationId="{C9FAA70D-E98D-4DDC-9527-EAE525CC902F}"/>
          </ac:spMkLst>
        </pc:spChg>
        <pc:spChg chg="mod">
          <ac:chgData name="Gail Hodnett" userId="111f81fc-f0b7-4067-8151-279fbf9ea666" providerId="ADAL" clId="{79082039-D2CE-4CE7-89E3-3984F77C30D6}" dt="2023-06-12T12:33:36.829" v="396" actId="20577"/>
          <ac:spMkLst>
            <pc:docMk/>
            <pc:sldMk cId="0" sldId="298"/>
            <ac:spMk id="21507" creationId="{C2B29FF7-BEFC-45BA-9EC2-348BB352DB3F}"/>
          </ac:spMkLst>
        </pc:spChg>
        <pc:picChg chg="mod">
          <ac:chgData name="Gail Hodnett" userId="111f81fc-f0b7-4067-8151-279fbf9ea666" providerId="ADAL" clId="{79082039-D2CE-4CE7-89E3-3984F77C30D6}" dt="2023-06-12T12:21:39.342" v="137" actId="1076"/>
          <ac:picMkLst>
            <pc:docMk/>
            <pc:sldMk cId="0" sldId="298"/>
            <ac:picMk id="21508" creationId="{3E98B942-B29B-4A43-B633-1D6388D3F7F1}"/>
          </ac:picMkLst>
        </pc:picChg>
      </pc:sldChg>
      <pc:sldChg chg="modSp mod">
        <pc:chgData name="Gail Hodnett" userId="111f81fc-f0b7-4067-8151-279fbf9ea666" providerId="ADAL" clId="{79082039-D2CE-4CE7-89E3-3984F77C30D6}" dt="2023-06-13T11:41:48.605" v="474" actId="5793"/>
        <pc:sldMkLst>
          <pc:docMk/>
          <pc:sldMk cId="1886882604" sldId="309"/>
        </pc:sldMkLst>
        <pc:spChg chg="mod">
          <ac:chgData name="Gail Hodnett" userId="111f81fc-f0b7-4067-8151-279fbf9ea666" providerId="ADAL" clId="{79082039-D2CE-4CE7-89E3-3984F77C30D6}" dt="2023-06-13T11:41:48.605" v="474" actId="5793"/>
          <ac:spMkLst>
            <pc:docMk/>
            <pc:sldMk cId="1886882604" sldId="309"/>
            <ac:spMk id="21507" creationId="{C2B29FF7-BEFC-45BA-9EC2-348BB352DB3F}"/>
          </ac:spMkLst>
        </pc:spChg>
      </pc:sldChg>
      <pc:sldChg chg="modSp mod">
        <pc:chgData name="Gail Hodnett" userId="111f81fc-f0b7-4067-8151-279fbf9ea666" providerId="ADAL" clId="{79082039-D2CE-4CE7-89E3-3984F77C30D6}" dt="2023-06-14T07:38:02.367" v="478" actId="20577"/>
        <pc:sldMkLst>
          <pc:docMk/>
          <pc:sldMk cId="3835873392" sldId="310"/>
        </pc:sldMkLst>
        <pc:spChg chg="mod">
          <ac:chgData name="Gail Hodnett" userId="111f81fc-f0b7-4067-8151-279fbf9ea666" providerId="ADAL" clId="{79082039-D2CE-4CE7-89E3-3984F77C30D6}" dt="2023-06-14T07:38:02.367" v="478" actId="20577"/>
          <ac:spMkLst>
            <pc:docMk/>
            <pc:sldMk cId="3835873392" sldId="310"/>
            <ac:spMk id="10" creationId="{90C8B0BB-29EA-8DFA-ED5E-204985BD33BD}"/>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BC9781-6123-4FB0-9963-1B353BA43A3A}" type="doc">
      <dgm:prSet loTypeId="urn:microsoft.com/office/officeart/2016/7/layout/VerticalDownArrowProcess" loCatId="process" qsTypeId="urn:microsoft.com/office/officeart/2005/8/quickstyle/simple1" qsCatId="simple" csTypeId="urn:microsoft.com/office/officeart/2005/8/colors/colorful5" csCatId="colorful"/>
      <dgm:spPr/>
      <dgm:t>
        <a:bodyPr/>
        <a:lstStyle/>
        <a:p>
          <a:endParaRPr lang="en-US"/>
        </a:p>
      </dgm:t>
    </dgm:pt>
    <dgm:pt modelId="{DEE862E8-C6A3-4276-B13A-C10499EB892E}">
      <dgm:prSet/>
      <dgm:spPr/>
      <dgm:t>
        <a:bodyPr/>
        <a:lstStyle/>
        <a:p>
          <a:r>
            <a:rPr lang="en-US"/>
            <a:t>Come</a:t>
          </a:r>
        </a:p>
      </dgm:t>
    </dgm:pt>
    <dgm:pt modelId="{088B1C1E-860C-42E5-8DF3-D60A6EC26172}" type="parTrans" cxnId="{D3050AF8-5D48-469D-9CB2-1BEDB0E0D7BF}">
      <dgm:prSet/>
      <dgm:spPr/>
      <dgm:t>
        <a:bodyPr/>
        <a:lstStyle/>
        <a:p>
          <a:endParaRPr lang="en-US"/>
        </a:p>
      </dgm:t>
    </dgm:pt>
    <dgm:pt modelId="{4682C68E-0B4B-40F4-85DA-03D2FF40D7E4}" type="sibTrans" cxnId="{D3050AF8-5D48-469D-9CB2-1BEDB0E0D7BF}">
      <dgm:prSet/>
      <dgm:spPr/>
      <dgm:t>
        <a:bodyPr/>
        <a:lstStyle/>
        <a:p>
          <a:endParaRPr lang="en-US"/>
        </a:p>
      </dgm:t>
    </dgm:pt>
    <dgm:pt modelId="{E5DC65AF-3AD1-48D7-986D-4620729E79B2}">
      <dgm:prSet/>
      <dgm:spPr/>
      <dgm:t>
        <a:bodyPr/>
        <a:lstStyle/>
        <a:p>
          <a:r>
            <a:rPr lang="en-US"/>
            <a:t>Come to a story session and an activity session this term.</a:t>
          </a:r>
        </a:p>
      </dgm:t>
    </dgm:pt>
    <dgm:pt modelId="{813F1794-2D1C-4A0A-BD92-4EB73635B444}" type="parTrans" cxnId="{7459DEF8-B8BB-4ECD-8318-03D90540C524}">
      <dgm:prSet/>
      <dgm:spPr/>
      <dgm:t>
        <a:bodyPr/>
        <a:lstStyle/>
        <a:p>
          <a:endParaRPr lang="en-US"/>
        </a:p>
      </dgm:t>
    </dgm:pt>
    <dgm:pt modelId="{48AD47AA-2154-4AC2-AD86-98868330AD6C}" type="sibTrans" cxnId="{7459DEF8-B8BB-4ECD-8318-03D90540C524}">
      <dgm:prSet/>
      <dgm:spPr/>
      <dgm:t>
        <a:bodyPr/>
        <a:lstStyle/>
        <a:p>
          <a:endParaRPr lang="en-US"/>
        </a:p>
      </dgm:t>
    </dgm:pt>
    <dgm:pt modelId="{F7BFF793-0BFD-4D9B-9302-DFAE4E4EA459}">
      <dgm:prSet/>
      <dgm:spPr/>
      <dgm:t>
        <a:bodyPr/>
        <a:lstStyle/>
        <a:p>
          <a:r>
            <a:rPr lang="en-US"/>
            <a:t>Talk about</a:t>
          </a:r>
        </a:p>
      </dgm:t>
    </dgm:pt>
    <dgm:pt modelId="{97CA0AE6-C7AE-4792-9760-7CE27ED5EA9D}" type="parTrans" cxnId="{FCB01EC9-9B40-4FA4-A495-E1850D968084}">
      <dgm:prSet/>
      <dgm:spPr/>
      <dgm:t>
        <a:bodyPr/>
        <a:lstStyle/>
        <a:p>
          <a:endParaRPr lang="en-US"/>
        </a:p>
      </dgm:t>
    </dgm:pt>
    <dgm:pt modelId="{E770FD07-EF4D-4784-9F49-92B0E9673545}" type="sibTrans" cxnId="{FCB01EC9-9B40-4FA4-A495-E1850D968084}">
      <dgm:prSet/>
      <dgm:spPr/>
      <dgm:t>
        <a:bodyPr/>
        <a:lstStyle/>
        <a:p>
          <a:endParaRPr lang="en-US"/>
        </a:p>
      </dgm:t>
    </dgm:pt>
    <dgm:pt modelId="{9499A2A7-CCED-41D5-BB01-EA191B04F83A}">
      <dgm:prSet/>
      <dgm:spPr/>
      <dgm:t>
        <a:bodyPr/>
        <a:lstStyle/>
        <a:p>
          <a:r>
            <a:rPr lang="en-US"/>
            <a:t>Talk about starting school.</a:t>
          </a:r>
        </a:p>
      </dgm:t>
    </dgm:pt>
    <dgm:pt modelId="{2CA15D0E-6EF3-4DB2-AAD9-18039615B514}" type="parTrans" cxnId="{4A33B098-7F51-4898-8ADF-EBAE6CCF4C99}">
      <dgm:prSet/>
      <dgm:spPr/>
      <dgm:t>
        <a:bodyPr/>
        <a:lstStyle/>
        <a:p>
          <a:endParaRPr lang="en-US"/>
        </a:p>
      </dgm:t>
    </dgm:pt>
    <dgm:pt modelId="{C0FCB445-3AA5-4F02-95D4-D234FA1B7FE2}" type="sibTrans" cxnId="{4A33B098-7F51-4898-8ADF-EBAE6CCF4C99}">
      <dgm:prSet/>
      <dgm:spPr/>
      <dgm:t>
        <a:bodyPr/>
        <a:lstStyle/>
        <a:p>
          <a:endParaRPr lang="en-US"/>
        </a:p>
      </dgm:t>
    </dgm:pt>
    <dgm:pt modelId="{71454963-684A-475A-BBCD-24B96A32B44D}">
      <dgm:prSet/>
      <dgm:spPr/>
      <dgm:t>
        <a:bodyPr/>
        <a:lstStyle/>
        <a:p>
          <a:r>
            <a:rPr lang="en-US"/>
            <a:t>Walk</a:t>
          </a:r>
        </a:p>
      </dgm:t>
    </dgm:pt>
    <dgm:pt modelId="{0C45BFCA-5354-494E-BAD0-B8865E4B02AB}" type="parTrans" cxnId="{845D536D-C801-4F6F-9D9D-E2C4E613A86F}">
      <dgm:prSet/>
      <dgm:spPr/>
      <dgm:t>
        <a:bodyPr/>
        <a:lstStyle/>
        <a:p>
          <a:endParaRPr lang="en-US"/>
        </a:p>
      </dgm:t>
    </dgm:pt>
    <dgm:pt modelId="{17B83CBF-BF85-4B70-B0CB-1F756359D17D}" type="sibTrans" cxnId="{845D536D-C801-4F6F-9D9D-E2C4E613A86F}">
      <dgm:prSet/>
      <dgm:spPr/>
      <dgm:t>
        <a:bodyPr/>
        <a:lstStyle/>
        <a:p>
          <a:endParaRPr lang="en-US"/>
        </a:p>
      </dgm:t>
    </dgm:pt>
    <dgm:pt modelId="{9637EA87-1D9A-4EF5-BC62-3EE86A084EBF}">
      <dgm:prSet/>
      <dgm:spPr/>
      <dgm:t>
        <a:bodyPr/>
        <a:lstStyle/>
        <a:p>
          <a:r>
            <a:rPr lang="en-US"/>
            <a:t>Walk the journey to school together over the Summer.</a:t>
          </a:r>
        </a:p>
      </dgm:t>
    </dgm:pt>
    <dgm:pt modelId="{6CE0922E-1654-4346-9370-27EB4DB1F356}" type="parTrans" cxnId="{CA102A4D-1A7B-4231-A233-63B75B9853A4}">
      <dgm:prSet/>
      <dgm:spPr/>
      <dgm:t>
        <a:bodyPr/>
        <a:lstStyle/>
        <a:p>
          <a:endParaRPr lang="en-US"/>
        </a:p>
      </dgm:t>
    </dgm:pt>
    <dgm:pt modelId="{B6691F9F-956F-4727-896C-2D3772212C51}" type="sibTrans" cxnId="{CA102A4D-1A7B-4231-A233-63B75B9853A4}">
      <dgm:prSet/>
      <dgm:spPr/>
      <dgm:t>
        <a:bodyPr/>
        <a:lstStyle/>
        <a:p>
          <a:endParaRPr lang="en-US"/>
        </a:p>
      </dgm:t>
    </dgm:pt>
    <dgm:pt modelId="{92C6F94D-C543-44F7-9DDA-E0F0C211454E}">
      <dgm:prSet/>
      <dgm:spPr/>
      <dgm:t>
        <a:bodyPr/>
        <a:lstStyle/>
        <a:p>
          <a:r>
            <a:rPr lang="en-US"/>
            <a:t>Read</a:t>
          </a:r>
        </a:p>
      </dgm:t>
    </dgm:pt>
    <dgm:pt modelId="{63A18270-9BDB-4B01-9DB8-951FC78FEDE5}" type="parTrans" cxnId="{244CD25F-EDB7-4A03-A92D-90E9C1601A10}">
      <dgm:prSet/>
      <dgm:spPr/>
      <dgm:t>
        <a:bodyPr/>
        <a:lstStyle/>
        <a:p>
          <a:endParaRPr lang="en-US"/>
        </a:p>
      </dgm:t>
    </dgm:pt>
    <dgm:pt modelId="{1C87FB31-DA98-4070-B100-3CBA35388284}" type="sibTrans" cxnId="{244CD25F-EDB7-4A03-A92D-90E9C1601A10}">
      <dgm:prSet/>
      <dgm:spPr/>
      <dgm:t>
        <a:bodyPr/>
        <a:lstStyle/>
        <a:p>
          <a:endParaRPr lang="en-US"/>
        </a:p>
      </dgm:t>
    </dgm:pt>
    <dgm:pt modelId="{5279AB43-FB7A-4762-BDC2-F017DADD4D15}">
      <dgm:prSet/>
      <dgm:spPr/>
      <dgm:t>
        <a:bodyPr/>
        <a:lstStyle/>
        <a:p>
          <a:r>
            <a:rPr lang="en-US"/>
            <a:t>Read stories together about starting school.</a:t>
          </a:r>
        </a:p>
      </dgm:t>
    </dgm:pt>
    <dgm:pt modelId="{D82F511D-7F83-4C2F-BCF1-C6649BBFE546}" type="parTrans" cxnId="{44509B15-8709-4BD5-A5B5-DCA23F0DB497}">
      <dgm:prSet/>
      <dgm:spPr/>
      <dgm:t>
        <a:bodyPr/>
        <a:lstStyle/>
        <a:p>
          <a:endParaRPr lang="en-US"/>
        </a:p>
      </dgm:t>
    </dgm:pt>
    <dgm:pt modelId="{C767F420-8988-4CD2-A541-FA1FDF308B67}" type="sibTrans" cxnId="{44509B15-8709-4BD5-A5B5-DCA23F0DB497}">
      <dgm:prSet/>
      <dgm:spPr/>
      <dgm:t>
        <a:bodyPr/>
        <a:lstStyle/>
        <a:p>
          <a:endParaRPr lang="en-US"/>
        </a:p>
      </dgm:t>
    </dgm:pt>
    <dgm:pt modelId="{752D8B88-CF20-4D79-8C93-54DB6EEDF8CD}">
      <dgm:prSet/>
      <dgm:spPr/>
      <dgm:t>
        <a:bodyPr/>
        <a:lstStyle/>
        <a:p>
          <a:r>
            <a:rPr lang="en-US"/>
            <a:t>Try on</a:t>
          </a:r>
        </a:p>
      </dgm:t>
    </dgm:pt>
    <dgm:pt modelId="{9340EF33-449A-4A3B-A747-C72A37C412EC}" type="parTrans" cxnId="{C81973AB-841B-48BA-AD27-D48E6A8BF509}">
      <dgm:prSet/>
      <dgm:spPr/>
      <dgm:t>
        <a:bodyPr/>
        <a:lstStyle/>
        <a:p>
          <a:endParaRPr lang="en-US"/>
        </a:p>
      </dgm:t>
    </dgm:pt>
    <dgm:pt modelId="{A941E489-A6E1-45D8-8837-021D9A30B320}" type="sibTrans" cxnId="{C81973AB-841B-48BA-AD27-D48E6A8BF509}">
      <dgm:prSet/>
      <dgm:spPr/>
      <dgm:t>
        <a:bodyPr/>
        <a:lstStyle/>
        <a:p>
          <a:endParaRPr lang="en-US"/>
        </a:p>
      </dgm:t>
    </dgm:pt>
    <dgm:pt modelId="{D723FDD6-481C-4F0B-A371-23C94B693F27}">
      <dgm:prSet/>
      <dgm:spPr/>
      <dgm:t>
        <a:bodyPr/>
        <a:lstStyle/>
        <a:p>
          <a:r>
            <a:rPr lang="en-US"/>
            <a:t>Try on uniform including PE kit (- trainers with Velcro fastenings)</a:t>
          </a:r>
        </a:p>
      </dgm:t>
    </dgm:pt>
    <dgm:pt modelId="{E7E8D202-BCFF-439B-96CA-D081E2FD36F1}" type="parTrans" cxnId="{38E7F4BB-E119-460E-86C5-26047F5A0BE9}">
      <dgm:prSet/>
      <dgm:spPr/>
      <dgm:t>
        <a:bodyPr/>
        <a:lstStyle/>
        <a:p>
          <a:endParaRPr lang="en-US"/>
        </a:p>
      </dgm:t>
    </dgm:pt>
    <dgm:pt modelId="{32810F49-FF58-4218-BC92-D85327097671}" type="sibTrans" cxnId="{38E7F4BB-E119-460E-86C5-26047F5A0BE9}">
      <dgm:prSet/>
      <dgm:spPr/>
      <dgm:t>
        <a:bodyPr/>
        <a:lstStyle/>
        <a:p>
          <a:endParaRPr lang="en-US"/>
        </a:p>
      </dgm:t>
    </dgm:pt>
    <dgm:pt modelId="{4330C16E-D5EE-44C5-9E91-D17B0B672953}">
      <dgm:prSet/>
      <dgm:spPr/>
      <dgm:t>
        <a:bodyPr/>
        <a:lstStyle/>
        <a:p>
          <a:r>
            <a:rPr lang="en-US"/>
            <a:t>Practise</a:t>
          </a:r>
        </a:p>
      </dgm:t>
    </dgm:pt>
    <dgm:pt modelId="{ED6C2E0F-EBE5-49B3-8910-A2BB84EC86A3}" type="parTrans" cxnId="{9534DD21-7C06-4394-9A85-4503DC30F5AB}">
      <dgm:prSet/>
      <dgm:spPr/>
      <dgm:t>
        <a:bodyPr/>
        <a:lstStyle/>
        <a:p>
          <a:endParaRPr lang="en-US"/>
        </a:p>
      </dgm:t>
    </dgm:pt>
    <dgm:pt modelId="{DBE8B71F-BABA-45F2-8C78-D1DDD660F8EE}" type="sibTrans" cxnId="{9534DD21-7C06-4394-9A85-4503DC30F5AB}">
      <dgm:prSet/>
      <dgm:spPr/>
      <dgm:t>
        <a:bodyPr/>
        <a:lstStyle/>
        <a:p>
          <a:endParaRPr lang="en-US"/>
        </a:p>
      </dgm:t>
    </dgm:pt>
    <dgm:pt modelId="{083669EC-588B-43D9-8567-0CFDB0028818}">
      <dgm:prSet/>
      <dgm:spPr/>
      <dgm:t>
        <a:bodyPr/>
        <a:lstStyle/>
        <a:p>
          <a:r>
            <a:rPr lang="en-US"/>
            <a:t>Practise recognising their name and clearly label all uniform items.</a:t>
          </a:r>
        </a:p>
      </dgm:t>
    </dgm:pt>
    <dgm:pt modelId="{D12A63C4-8110-471E-AB4E-A42C5EEA2C1B}" type="parTrans" cxnId="{CAA2351B-8A91-4B18-B166-10A7DF58355C}">
      <dgm:prSet/>
      <dgm:spPr/>
      <dgm:t>
        <a:bodyPr/>
        <a:lstStyle/>
        <a:p>
          <a:endParaRPr lang="en-US"/>
        </a:p>
      </dgm:t>
    </dgm:pt>
    <dgm:pt modelId="{67B01F87-B392-46C3-97AF-906B9B06F78D}" type="sibTrans" cxnId="{CAA2351B-8A91-4B18-B166-10A7DF58355C}">
      <dgm:prSet/>
      <dgm:spPr/>
      <dgm:t>
        <a:bodyPr/>
        <a:lstStyle/>
        <a:p>
          <a:endParaRPr lang="en-US"/>
        </a:p>
      </dgm:t>
    </dgm:pt>
    <dgm:pt modelId="{A2A8BC64-35BB-4D13-A81D-83315F0C0E74}">
      <dgm:prSet/>
      <dgm:spPr/>
      <dgm:t>
        <a:bodyPr/>
        <a:lstStyle/>
        <a:p>
          <a:r>
            <a:rPr lang="en-US"/>
            <a:t>Refer</a:t>
          </a:r>
        </a:p>
      </dgm:t>
    </dgm:pt>
    <dgm:pt modelId="{621B907B-1052-42C8-A6DE-2FF2BBBE83C0}" type="parTrans" cxnId="{8CD8BB8F-ACEC-45E8-89B7-B5F0EE0C6EB1}">
      <dgm:prSet/>
      <dgm:spPr/>
      <dgm:t>
        <a:bodyPr/>
        <a:lstStyle/>
        <a:p>
          <a:endParaRPr lang="en-US"/>
        </a:p>
      </dgm:t>
    </dgm:pt>
    <dgm:pt modelId="{080CCAC2-32A8-402F-A558-D0B6ACBF2162}" type="sibTrans" cxnId="{8CD8BB8F-ACEC-45E8-89B7-B5F0EE0C6EB1}">
      <dgm:prSet/>
      <dgm:spPr/>
      <dgm:t>
        <a:bodyPr/>
        <a:lstStyle/>
        <a:p>
          <a:endParaRPr lang="en-US"/>
        </a:p>
      </dgm:t>
    </dgm:pt>
    <dgm:pt modelId="{F60FA7BA-B30F-457C-98E8-9ED4F93DB627}">
      <dgm:prSet/>
      <dgm:spPr/>
      <dgm:t>
        <a:bodyPr/>
        <a:lstStyle/>
        <a:p>
          <a:r>
            <a:rPr lang="en-US"/>
            <a:t>Refer to information on the St Peter’s school website.</a:t>
          </a:r>
        </a:p>
      </dgm:t>
    </dgm:pt>
    <dgm:pt modelId="{70C79962-0615-48EC-9FF8-188E38B7575D}" type="parTrans" cxnId="{A5B0E5FE-ADB7-4BD5-9F40-4BE56B0E3B8E}">
      <dgm:prSet/>
      <dgm:spPr/>
      <dgm:t>
        <a:bodyPr/>
        <a:lstStyle/>
        <a:p>
          <a:endParaRPr lang="en-US"/>
        </a:p>
      </dgm:t>
    </dgm:pt>
    <dgm:pt modelId="{CF912C49-C755-4C04-BCF1-77FB69B89AFC}" type="sibTrans" cxnId="{A5B0E5FE-ADB7-4BD5-9F40-4BE56B0E3B8E}">
      <dgm:prSet/>
      <dgm:spPr/>
      <dgm:t>
        <a:bodyPr/>
        <a:lstStyle/>
        <a:p>
          <a:endParaRPr lang="en-US"/>
        </a:p>
      </dgm:t>
    </dgm:pt>
    <dgm:pt modelId="{EC7794A5-FF46-42ED-8A57-A9A7BEAFF877}" type="pres">
      <dgm:prSet presAssocID="{63BC9781-6123-4FB0-9963-1B353BA43A3A}" presName="Name0" presStyleCnt="0">
        <dgm:presLayoutVars>
          <dgm:dir/>
          <dgm:animLvl val="lvl"/>
          <dgm:resizeHandles val="exact"/>
        </dgm:presLayoutVars>
      </dgm:prSet>
      <dgm:spPr/>
    </dgm:pt>
    <dgm:pt modelId="{E1C7890E-DD0F-499B-B4B2-9019B741265F}" type="pres">
      <dgm:prSet presAssocID="{A2A8BC64-35BB-4D13-A81D-83315F0C0E74}" presName="boxAndChildren" presStyleCnt="0"/>
      <dgm:spPr/>
    </dgm:pt>
    <dgm:pt modelId="{94AE688D-171C-4398-9242-29F14F32862C}" type="pres">
      <dgm:prSet presAssocID="{A2A8BC64-35BB-4D13-A81D-83315F0C0E74}" presName="parentTextBox" presStyleLbl="alignNode1" presStyleIdx="0" presStyleCnt="7"/>
      <dgm:spPr/>
    </dgm:pt>
    <dgm:pt modelId="{4D520180-B15C-4388-AC92-DA62843640B9}" type="pres">
      <dgm:prSet presAssocID="{A2A8BC64-35BB-4D13-A81D-83315F0C0E74}" presName="descendantBox" presStyleLbl="bgAccFollowNode1" presStyleIdx="0" presStyleCnt="7"/>
      <dgm:spPr/>
    </dgm:pt>
    <dgm:pt modelId="{9189CC45-B382-4981-8BDD-3D97443ADEFC}" type="pres">
      <dgm:prSet presAssocID="{DBE8B71F-BABA-45F2-8C78-D1DDD660F8EE}" presName="sp" presStyleCnt="0"/>
      <dgm:spPr/>
    </dgm:pt>
    <dgm:pt modelId="{CAD7153F-D133-4450-806E-026C141AB4AA}" type="pres">
      <dgm:prSet presAssocID="{4330C16E-D5EE-44C5-9E91-D17B0B672953}" presName="arrowAndChildren" presStyleCnt="0"/>
      <dgm:spPr/>
    </dgm:pt>
    <dgm:pt modelId="{398D2D86-A51D-4ECD-A435-8F4DE0B6A769}" type="pres">
      <dgm:prSet presAssocID="{4330C16E-D5EE-44C5-9E91-D17B0B672953}" presName="parentTextArrow" presStyleLbl="node1" presStyleIdx="0" presStyleCnt="0"/>
      <dgm:spPr/>
    </dgm:pt>
    <dgm:pt modelId="{3EC029AF-467F-4CA0-9512-2D415108D603}" type="pres">
      <dgm:prSet presAssocID="{4330C16E-D5EE-44C5-9E91-D17B0B672953}" presName="arrow" presStyleLbl="alignNode1" presStyleIdx="1" presStyleCnt="7"/>
      <dgm:spPr/>
    </dgm:pt>
    <dgm:pt modelId="{BF1E1EA3-E9E6-4214-B9EE-E7B18A54DC02}" type="pres">
      <dgm:prSet presAssocID="{4330C16E-D5EE-44C5-9E91-D17B0B672953}" presName="descendantArrow" presStyleLbl="bgAccFollowNode1" presStyleIdx="1" presStyleCnt="7"/>
      <dgm:spPr/>
    </dgm:pt>
    <dgm:pt modelId="{3E4328CC-89DF-4CDD-862A-DA72DE897D7D}" type="pres">
      <dgm:prSet presAssocID="{A941E489-A6E1-45D8-8837-021D9A30B320}" presName="sp" presStyleCnt="0"/>
      <dgm:spPr/>
    </dgm:pt>
    <dgm:pt modelId="{5DD5F8F1-DAF3-45D1-BDEC-E8AB41BC7F8B}" type="pres">
      <dgm:prSet presAssocID="{752D8B88-CF20-4D79-8C93-54DB6EEDF8CD}" presName="arrowAndChildren" presStyleCnt="0"/>
      <dgm:spPr/>
    </dgm:pt>
    <dgm:pt modelId="{4206F793-9FF8-4494-9C80-102C88554649}" type="pres">
      <dgm:prSet presAssocID="{752D8B88-CF20-4D79-8C93-54DB6EEDF8CD}" presName="parentTextArrow" presStyleLbl="node1" presStyleIdx="0" presStyleCnt="0"/>
      <dgm:spPr/>
    </dgm:pt>
    <dgm:pt modelId="{E096CB5F-0715-4032-B203-712DD7651C25}" type="pres">
      <dgm:prSet presAssocID="{752D8B88-CF20-4D79-8C93-54DB6EEDF8CD}" presName="arrow" presStyleLbl="alignNode1" presStyleIdx="2" presStyleCnt="7"/>
      <dgm:spPr/>
    </dgm:pt>
    <dgm:pt modelId="{4525D17D-801E-4FD2-B22F-BE41018A9170}" type="pres">
      <dgm:prSet presAssocID="{752D8B88-CF20-4D79-8C93-54DB6EEDF8CD}" presName="descendantArrow" presStyleLbl="bgAccFollowNode1" presStyleIdx="2" presStyleCnt="7"/>
      <dgm:spPr/>
    </dgm:pt>
    <dgm:pt modelId="{65D01A72-99E1-4CE8-9C5F-14DFECFB5DAB}" type="pres">
      <dgm:prSet presAssocID="{1C87FB31-DA98-4070-B100-3CBA35388284}" presName="sp" presStyleCnt="0"/>
      <dgm:spPr/>
    </dgm:pt>
    <dgm:pt modelId="{51D9CCB4-1CC4-4277-9752-A10D7875A5CB}" type="pres">
      <dgm:prSet presAssocID="{92C6F94D-C543-44F7-9DDA-E0F0C211454E}" presName="arrowAndChildren" presStyleCnt="0"/>
      <dgm:spPr/>
    </dgm:pt>
    <dgm:pt modelId="{6FD815C1-DF6E-4619-97F9-08F6DE5B31C1}" type="pres">
      <dgm:prSet presAssocID="{92C6F94D-C543-44F7-9DDA-E0F0C211454E}" presName="parentTextArrow" presStyleLbl="node1" presStyleIdx="0" presStyleCnt="0"/>
      <dgm:spPr/>
    </dgm:pt>
    <dgm:pt modelId="{275C6FC0-C206-494E-BEF8-78A5AB2D401F}" type="pres">
      <dgm:prSet presAssocID="{92C6F94D-C543-44F7-9DDA-E0F0C211454E}" presName="arrow" presStyleLbl="alignNode1" presStyleIdx="3" presStyleCnt="7"/>
      <dgm:spPr/>
    </dgm:pt>
    <dgm:pt modelId="{33FAE4BC-5AB4-4F06-BD37-70DA1236784B}" type="pres">
      <dgm:prSet presAssocID="{92C6F94D-C543-44F7-9DDA-E0F0C211454E}" presName="descendantArrow" presStyleLbl="bgAccFollowNode1" presStyleIdx="3" presStyleCnt="7"/>
      <dgm:spPr/>
    </dgm:pt>
    <dgm:pt modelId="{7BC5991D-F1AE-4E7F-B45C-7DB2F92D1948}" type="pres">
      <dgm:prSet presAssocID="{17B83CBF-BF85-4B70-B0CB-1F756359D17D}" presName="sp" presStyleCnt="0"/>
      <dgm:spPr/>
    </dgm:pt>
    <dgm:pt modelId="{AECB63A4-597B-4F3E-BBD5-A21FB58AB35C}" type="pres">
      <dgm:prSet presAssocID="{71454963-684A-475A-BBCD-24B96A32B44D}" presName="arrowAndChildren" presStyleCnt="0"/>
      <dgm:spPr/>
    </dgm:pt>
    <dgm:pt modelId="{6EEE5738-7010-4FFD-8A2E-02B575CEB271}" type="pres">
      <dgm:prSet presAssocID="{71454963-684A-475A-BBCD-24B96A32B44D}" presName="parentTextArrow" presStyleLbl="node1" presStyleIdx="0" presStyleCnt="0"/>
      <dgm:spPr/>
    </dgm:pt>
    <dgm:pt modelId="{D7632D34-FFA9-4614-B631-69F39A0FFABB}" type="pres">
      <dgm:prSet presAssocID="{71454963-684A-475A-BBCD-24B96A32B44D}" presName="arrow" presStyleLbl="alignNode1" presStyleIdx="4" presStyleCnt="7"/>
      <dgm:spPr/>
    </dgm:pt>
    <dgm:pt modelId="{9A2AD6A2-D10C-4424-BD9D-9ACD16F64083}" type="pres">
      <dgm:prSet presAssocID="{71454963-684A-475A-BBCD-24B96A32B44D}" presName="descendantArrow" presStyleLbl="bgAccFollowNode1" presStyleIdx="4" presStyleCnt="7"/>
      <dgm:spPr/>
    </dgm:pt>
    <dgm:pt modelId="{DEA88A1C-F098-4DE4-A2AA-310A9C002A5C}" type="pres">
      <dgm:prSet presAssocID="{E770FD07-EF4D-4784-9F49-92B0E9673545}" presName="sp" presStyleCnt="0"/>
      <dgm:spPr/>
    </dgm:pt>
    <dgm:pt modelId="{616BC64C-89FA-4E38-ADB2-6924196C3E4D}" type="pres">
      <dgm:prSet presAssocID="{F7BFF793-0BFD-4D9B-9302-DFAE4E4EA459}" presName="arrowAndChildren" presStyleCnt="0"/>
      <dgm:spPr/>
    </dgm:pt>
    <dgm:pt modelId="{AACCD40F-6FD4-45BD-B4ED-7E0C69155B00}" type="pres">
      <dgm:prSet presAssocID="{F7BFF793-0BFD-4D9B-9302-DFAE4E4EA459}" presName="parentTextArrow" presStyleLbl="node1" presStyleIdx="0" presStyleCnt="0"/>
      <dgm:spPr/>
    </dgm:pt>
    <dgm:pt modelId="{052A0549-57E0-427B-8AFE-30D6899E126F}" type="pres">
      <dgm:prSet presAssocID="{F7BFF793-0BFD-4D9B-9302-DFAE4E4EA459}" presName="arrow" presStyleLbl="alignNode1" presStyleIdx="5" presStyleCnt="7"/>
      <dgm:spPr/>
    </dgm:pt>
    <dgm:pt modelId="{4CD40E51-BD21-470D-84CD-329C6DB9615C}" type="pres">
      <dgm:prSet presAssocID="{F7BFF793-0BFD-4D9B-9302-DFAE4E4EA459}" presName="descendantArrow" presStyleLbl="bgAccFollowNode1" presStyleIdx="5" presStyleCnt="7"/>
      <dgm:spPr/>
    </dgm:pt>
    <dgm:pt modelId="{3947D765-8171-4B76-8806-A540C782358D}" type="pres">
      <dgm:prSet presAssocID="{4682C68E-0B4B-40F4-85DA-03D2FF40D7E4}" presName="sp" presStyleCnt="0"/>
      <dgm:spPr/>
    </dgm:pt>
    <dgm:pt modelId="{A985A237-0415-4FCB-9114-B3A10ED41061}" type="pres">
      <dgm:prSet presAssocID="{DEE862E8-C6A3-4276-B13A-C10499EB892E}" presName="arrowAndChildren" presStyleCnt="0"/>
      <dgm:spPr/>
    </dgm:pt>
    <dgm:pt modelId="{FBE6F79C-E729-42B3-B700-4B70C8F54F57}" type="pres">
      <dgm:prSet presAssocID="{DEE862E8-C6A3-4276-B13A-C10499EB892E}" presName="parentTextArrow" presStyleLbl="node1" presStyleIdx="0" presStyleCnt="0"/>
      <dgm:spPr/>
    </dgm:pt>
    <dgm:pt modelId="{C6EFF829-AA8B-490F-B01E-6F0289788DB0}" type="pres">
      <dgm:prSet presAssocID="{DEE862E8-C6A3-4276-B13A-C10499EB892E}" presName="arrow" presStyleLbl="alignNode1" presStyleIdx="6" presStyleCnt="7"/>
      <dgm:spPr/>
    </dgm:pt>
    <dgm:pt modelId="{60750183-14A9-421F-8377-E1CFCD74DE38}" type="pres">
      <dgm:prSet presAssocID="{DEE862E8-C6A3-4276-B13A-C10499EB892E}" presName="descendantArrow" presStyleLbl="bgAccFollowNode1" presStyleIdx="6" presStyleCnt="7"/>
      <dgm:spPr/>
    </dgm:pt>
  </dgm:ptLst>
  <dgm:cxnLst>
    <dgm:cxn modelId="{F830A713-32A5-4C4D-8627-F95D1A34413D}" type="presOf" srcId="{63BC9781-6123-4FB0-9963-1B353BA43A3A}" destId="{EC7794A5-FF46-42ED-8A57-A9A7BEAFF877}" srcOrd="0" destOrd="0" presId="urn:microsoft.com/office/officeart/2016/7/layout/VerticalDownArrowProcess"/>
    <dgm:cxn modelId="{44509B15-8709-4BD5-A5B5-DCA23F0DB497}" srcId="{92C6F94D-C543-44F7-9DDA-E0F0C211454E}" destId="{5279AB43-FB7A-4762-BDC2-F017DADD4D15}" srcOrd="0" destOrd="0" parTransId="{D82F511D-7F83-4C2F-BCF1-C6649BBFE546}" sibTransId="{C767F420-8988-4CD2-A541-FA1FDF308B67}"/>
    <dgm:cxn modelId="{CAA2351B-8A91-4B18-B166-10A7DF58355C}" srcId="{4330C16E-D5EE-44C5-9E91-D17B0B672953}" destId="{083669EC-588B-43D9-8567-0CFDB0028818}" srcOrd="0" destOrd="0" parTransId="{D12A63C4-8110-471E-AB4E-A42C5EEA2C1B}" sibTransId="{67B01F87-B392-46C3-97AF-906B9B06F78D}"/>
    <dgm:cxn modelId="{9534DD21-7C06-4394-9A85-4503DC30F5AB}" srcId="{63BC9781-6123-4FB0-9963-1B353BA43A3A}" destId="{4330C16E-D5EE-44C5-9E91-D17B0B672953}" srcOrd="5" destOrd="0" parTransId="{ED6C2E0F-EBE5-49B3-8910-A2BB84EC86A3}" sibTransId="{DBE8B71F-BABA-45F2-8C78-D1DDD660F8EE}"/>
    <dgm:cxn modelId="{20BA3F22-6D9B-4213-A247-120D7A1F1950}" type="presOf" srcId="{F7BFF793-0BFD-4D9B-9302-DFAE4E4EA459}" destId="{AACCD40F-6FD4-45BD-B4ED-7E0C69155B00}" srcOrd="0" destOrd="0" presId="urn:microsoft.com/office/officeart/2016/7/layout/VerticalDownArrowProcess"/>
    <dgm:cxn modelId="{38C64A27-B3FB-4DBE-B32D-533AFE4F43BA}" type="presOf" srcId="{71454963-684A-475A-BBCD-24B96A32B44D}" destId="{6EEE5738-7010-4FFD-8A2E-02B575CEB271}" srcOrd="0" destOrd="0" presId="urn:microsoft.com/office/officeart/2016/7/layout/VerticalDownArrowProcess"/>
    <dgm:cxn modelId="{201AF22D-E17E-4B26-BC99-824E3D37FCDA}" type="presOf" srcId="{752D8B88-CF20-4D79-8C93-54DB6EEDF8CD}" destId="{4206F793-9FF8-4494-9C80-102C88554649}" srcOrd="0" destOrd="0" presId="urn:microsoft.com/office/officeart/2016/7/layout/VerticalDownArrowProcess"/>
    <dgm:cxn modelId="{47BBA22E-D8C1-4002-A609-B8CE30C9FD77}" type="presOf" srcId="{9499A2A7-CCED-41D5-BB01-EA191B04F83A}" destId="{4CD40E51-BD21-470D-84CD-329C6DB9615C}" srcOrd="0" destOrd="0" presId="urn:microsoft.com/office/officeart/2016/7/layout/VerticalDownArrowProcess"/>
    <dgm:cxn modelId="{39914E39-E328-4E83-96C6-8A032287AD86}" type="presOf" srcId="{752D8B88-CF20-4D79-8C93-54DB6EEDF8CD}" destId="{E096CB5F-0715-4032-B203-712DD7651C25}" srcOrd="1" destOrd="0" presId="urn:microsoft.com/office/officeart/2016/7/layout/VerticalDownArrowProcess"/>
    <dgm:cxn modelId="{8268113C-C799-4F20-9808-B379A5D3A306}" type="presOf" srcId="{083669EC-588B-43D9-8567-0CFDB0028818}" destId="{BF1E1EA3-E9E6-4214-B9EE-E7B18A54DC02}" srcOrd="0" destOrd="0" presId="urn:microsoft.com/office/officeart/2016/7/layout/VerticalDownArrowProcess"/>
    <dgm:cxn modelId="{244CD25F-EDB7-4A03-A92D-90E9C1601A10}" srcId="{63BC9781-6123-4FB0-9963-1B353BA43A3A}" destId="{92C6F94D-C543-44F7-9DDA-E0F0C211454E}" srcOrd="3" destOrd="0" parTransId="{63A18270-9BDB-4B01-9DB8-951FC78FEDE5}" sibTransId="{1C87FB31-DA98-4070-B100-3CBA35388284}"/>
    <dgm:cxn modelId="{057FE145-3CA2-4783-BFBC-578B15AF8552}" type="presOf" srcId="{9637EA87-1D9A-4EF5-BC62-3EE86A084EBF}" destId="{9A2AD6A2-D10C-4424-BD9D-9ACD16F64083}" srcOrd="0" destOrd="0" presId="urn:microsoft.com/office/officeart/2016/7/layout/VerticalDownArrowProcess"/>
    <dgm:cxn modelId="{8D087746-5B15-46FD-941F-F0EE69B470D2}" type="presOf" srcId="{E5DC65AF-3AD1-48D7-986D-4620729E79B2}" destId="{60750183-14A9-421F-8377-E1CFCD74DE38}" srcOrd="0" destOrd="0" presId="urn:microsoft.com/office/officeart/2016/7/layout/VerticalDownArrowProcess"/>
    <dgm:cxn modelId="{5A70F748-1A31-4D1C-AB43-C99984C32782}" type="presOf" srcId="{A2A8BC64-35BB-4D13-A81D-83315F0C0E74}" destId="{94AE688D-171C-4398-9242-29F14F32862C}" srcOrd="0" destOrd="0" presId="urn:microsoft.com/office/officeart/2016/7/layout/VerticalDownArrowProcess"/>
    <dgm:cxn modelId="{CA102A4D-1A7B-4231-A233-63B75B9853A4}" srcId="{71454963-684A-475A-BBCD-24B96A32B44D}" destId="{9637EA87-1D9A-4EF5-BC62-3EE86A084EBF}" srcOrd="0" destOrd="0" parTransId="{6CE0922E-1654-4346-9370-27EB4DB1F356}" sibTransId="{B6691F9F-956F-4727-896C-2D3772212C51}"/>
    <dgm:cxn modelId="{845D536D-C801-4F6F-9D9D-E2C4E613A86F}" srcId="{63BC9781-6123-4FB0-9963-1B353BA43A3A}" destId="{71454963-684A-475A-BBCD-24B96A32B44D}" srcOrd="2" destOrd="0" parTransId="{0C45BFCA-5354-494E-BAD0-B8865E4B02AB}" sibTransId="{17B83CBF-BF85-4B70-B0CB-1F756359D17D}"/>
    <dgm:cxn modelId="{0D82CE71-0863-494F-B6D3-5BA3B6B42811}" type="presOf" srcId="{4330C16E-D5EE-44C5-9E91-D17B0B672953}" destId="{398D2D86-A51D-4ECD-A435-8F4DE0B6A769}" srcOrd="0" destOrd="0" presId="urn:microsoft.com/office/officeart/2016/7/layout/VerticalDownArrowProcess"/>
    <dgm:cxn modelId="{AEFB6180-A464-4B26-A00E-234CC77746DB}" type="presOf" srcId="{D723FDD6-481C-4F0B-A371-23C94B693F27}" destId="{4525D17D-801E-4FD2-B22F-BE41018A9170}" srcOrd="0" destOrd="0" presId="urn:microsoft.com/office/officeart/2016/7/layout/VerticalDownArrowProcess"/>
    <dgm:cxn modelId="{8CD8BB8F-ACEC-45E8-89B7-B5F0EE0C6EB1}" srcId="{63BC9781-6123-4FB0-9963-1B353BA43A3A}" destId="{A2A8BC64-35BB-4D13-A81D-83315F0C0E74}" srcOrd="6" destOrd="0" parTransId="{621B907B-1052-42C8-A6DE-2FF2BBBE83C0}" sibTransId="{080CCAC2-32A8-402F-A558-D0B6ACBF2162}"/>
    <dgm:cxn modelId="{4A33B098-7F51-4898-8ADF-EBAE6CCF4C99}" srcId="{F7BFF793-0BFD-4D9B-9302-DFAE4E4EA459}" destId="{9499A2A7-CCED-41D5-BB01-EA191B04F83A}" srcOrd="0" destOrd="0" parTransId="{2CA15D0E-6EF3-4DB2-AAD9-18039615B514}" sibTransId="{C0FCB445-3AA5-4F02-95D4-D234FA1B7FE2}"/>
    <dgm:cxn modelId="{1B9373A6-2AF3-49D6-AD26-1F1A56341E3E}" type="presOf" srcId="{DEE862E8-C6A3-4276-B13A-C10499EB892E}" destId="{C6EFF829-AA8B-490F-B01E-6F0289788DB0}" srcOrd="1" destOrd="0" presId="urn:microsoft.com/office/officeart/2016/7/layout/VerticalDownArrowProcess"/>
    <dgm:cxn modelId="{C81973AB-841B-48BA-AD27-D48E6A8BF509}" srcId="{63BC9781-6123-4FB0-9963-1B353BA43A3A}" destId="{752D8B88-CF20-4D79-8C93-54DB6EEDF8CD}" srcOrd="4" destOrd="0" parTransId="{9340EF33-449A-4A3B-A747-C72A37C412EC}" sibTransId="{A941E489-A6E1-45D8-8837-021D9A30B320}"/>
    <dgm:cxn modelId="{05FCF1B8-52DC-4706-9903-5B8A6052B0E7}" type="presOf" srcId="{F60FA7BA-B30F-457C-98E8-9ED4F93DB627}" destId="{4D520180-B15C-4388-AC92-DA62843640B9}" srcOrd="0" destOrd="0" presId="urn:microsoft.com/office/officeart/2016/7/layout/VerticalDownArrowProcess"/>
    <dgm:cxn modelId="{38E7F4BB-E119-460E-86C5-26047F5A0BE9}" srcId="{752D8B88-CF20-4D79-8C93-54DB6EEDF8CD}" destId="{D723FDD6-481C-4F0B-A371-23C94B693F27}" srcOrd="0" destOrd="0" parTransId="{E7E8D202-BCFF-439B-96CA-D081E2FD36F1}" sibTransId="{32810F49-FF58-4218-BC92-D85327097671}"/>
    <dgm:cxn modelId="{FCB01EC9-9B40-4FA4-A495-E1850D968084}" srcId="{63BC9781-6123-4FB0-9963-1B353BA43A3A}" destId="{F7BFF793-0BFD-4D9B-9302-DFAE4E4EA459}" srcOrd="1" destOrd="0" parTransId="{97CA0AE6-C7AE-4792-9760-7CE27ED5EA9D}" sibTransId="{E770FD07-EF4D-4784-9F49-92B0E9673545}"/>
    <dgm:cxn modelId="{27184FCC-F728-4A7A-84F6-1A5E0283094C}" type="presOf" srcId="{F7BFF793-0BFD-4D9B-9302-DFAE4E4EA459}" destId="{052A0549-57E0-427B-8AFE-30D6899E126F}" srcOrd="1" destOrd="0" presId="urn:microsoft.com/office/officeart/2016/7/layout/VerticalDownArrowProcess"/>
    <dgm:cxn modelId="{4CE285D4-2F8B-4E6C-98D0-6923B001D95A}" type="presOf" srcId="{92C6F94D-C543-44F7-9DDA-E0F0C211454E}" destId="{6FD815C1-DF6E-4619-97F9-08F6DE5B31C1}" srcOrd="0" destOrd="0" presId="urn:microsoft.com/office/officeart/2016/7/layout/VerticalDownArrowProcess"/>
    <dgm:cxn modelId="{00E418DD-C603-4066-9EFD-956390577229}" type="presOf" srcId="{DEE862E8-C6A3-4276-B13A-C10499EB892E}" destId="{FBE6F79C-E729-42B3-B700-4B70C8F54F57}" srcOrd="0" destOrd="0" presId="urn:microsoft.com/office/officeart/2016/7/layout/VerticalDownArrowProcess"/>
    <dgm:cxn modelId="{65F6F6DD-706C-4914-AD78-556ABE68D61F}" type="presOf" srcId="{92C6F94D-C543-44F7-9DDA-E0F0C211454E}" destId="{275C6FC0-C206-494E-BEF8-78A5AB2D401F}" srcOrd="1" destOrd="0" presId="urn:microsoft.com/office/officeart/2016/7/layout/VerticalDownArrowProcess"/>
    <dgm:cxn modelId="{A11FF2E6-7EC2-45D2-836B-48F3EC06AF5E}" type="presOf" srcId="{71454963-684A-475A-BBCD-24B96A32B44D}" destId="{D7632D34-FFA9-4614-B631-69F39A0FFABB}" srcOrd="1" destOrd="0" presId="urn:microsoft.com/office/officeart/2016/7/layout/VerticalDownArrowProcess"/>
    <dgm:cxn modelId="{DB19B9F7-D3AC-450C-9AE3-2A1EC8046720}" type="presOf" srcId="{5279AB43-FB7A-4762-BDC2-F017DADD4D15}" destId="{33FAE4BC-5AB4-4F06-BD37-70DA1236784B}" srcOrd="0" destOrd="0" presId="urn:microsoft.com/office/officeart/2016/7/layout/VerticalDownArrowProcess"/>
    <dgm:cxn modelId="{D3050AF8-5D48-469D-9CB2-1BEDB0E0D7BF}" srcId="{63BC9781-6123-4FB0-9963-1B353BA43A3A}" destId="{DEE862E8-C6A3-4276-B13A-C10499EB892E}" srcOrd="0" destOrd="0" parTransId="{088B1C1E-860C-42E5-8DF3-D60A6EC26172}" sibTransId="{4682C68E-0B4B-40F4-85DA-03D2FF40D7E4}"/>
    <dgm:cxn modelId="{7459DEF8-B8BB-4ECD-8318-03D90540C524}" srcId="{DEE862E8-C6A3-4276-B13A-C10499EB892E}" destId="{E5DC65AF-3AD1-48D7-986D-4620729E79B2}" srcOrd="0" destOrd="0" parTransId="{813F1794-2D1C-4A0A-BD92-4EB73635B444}" sibTransId="{48AD47AA-2154-4AC2-AD86-98868330AD6C}"/>
    <dgm:cxn modelId="{E91DC7FC-E8A5-4131-B4BA-254ACCD33D48}" type="presOf" srcId="{4330C16E-D5EE-44C5-9E91-D17B0B672953}" destId="{3EC029AF-467F-4CA0-9512-2D415108D603}" srcOrd="1" destOrd="0" presId="urn:microsoft.com/office/officeart/2016/7/layout/VerticalDownArrowProcess"/>
    <dgm:cxn modelId="{A5B0E5FE-ADB7-4BD5-9F40-4BE56B0E3B8E}" srcId="{A2A8BC64-35BB-4D13-A81D-83315F0C0E74}" destId="{F60FA7BA-B30F-457C-98E8-9ED4F93DB627}" srcOrd="0" destOrd="0" parTransId="{70C79962-0615-48EC-9FF8-188E38B7575D}" sibTransId="{CF912C49-C755-4C04-BCF1-77FB69B89AFC}"/>
    <dgm:cxn modelId="{8296FB15-FD74-4259-8D9E-ED1F4ACC64A5}" type="presParOf" srcId="{EC7794A5-FF46-42ED-8A57-A9A7BEAFF877}" destId="{E1C7890E-DD0F-499B-B4B2-9019B741265F}" srcOrd="0" destOrd="0" presId="urn:microsoft.com/office/officeart/2016/7/layout/VerticalDownArrowProcess"/>
    <dgm:cxn modelId="{57BC6A1D-A393-4DAB-ABE8-4EDEAE4FD5C1}" type="presParOf" srcId="{E1C7890E-DD0F-499B-B4B2-9019B741265F}" destId="{94AE688D-171C-4398-9242-29F14F32862C}" srcOrd="0" destOrd="0" presId="urn:microsoft.com/office/officeart/2016/7/layout/VerticalDownArrowProcess"/>
    <dgm:cxn modelId="{85560B11-60C0-4E6F-85B9-E6130B1B8465}" type="presParOf" srcId="{E1C7890E-DD0F-499B-B4B2-9019B741265F}" destId="{4D520180-B15C-4388-AC92-DA62843640B9}" srcOrd="1" destOrd="0" presId="urn:microsoft.com/office/officeart/2016/7/layout/VerticalDownArrowProcess"/>
    <dgm:cxn modelId="{5E7A02F5-D781-4589-918E-CE8E191F1741}" type="presParOf" srcId="{EC7794A5-FF46-42ED-8A57-A9A7BEAFF877}" destId="{9189CC45-B382-4981-8BDD-3D97443ADEFC}" srcOrd="1" destOrd="0" presId="urn:microsoft.com/office/officeart/2016/7/layout/VerticalDownArrowProcess"/>
    <dgm:cxn modelId="{166AF5A5-3DB5-4A12-A53E-9AE9AA4F0F55}" type="presParOf" srcId="{EC7794A5-FF46-42ED-8A57-A9A7BEAFF877}" destId="{CAD7153F-D133-4450-806E-026C141AB4AA}" srcOrd="2" destOrd="0" presId="urn:microsoft.com/office/officeart/2016/7/layout/VerticalDownArrowProcess"/>
    <dgm:cxn modelId="{982F1A42-7ED0-4B4A-93EE-5FCEFC6FE697}" type="presParOf" srcId="{CAD7153F-D133-4450-806E-026C141AB4AA}" destId="{398D2D86-A51D-4ECD-A435-8F4DE0B6A769}" srcOrd="0" destOrd="0" presId="urn:microsoft.com/office/officeart/2016/7/layout/VerticalDownArrowProcess"/>
    <dgm:cxn modelId="{F3A592CF-E867-452C-8907-CB0FE340782D}" type="presParOf" srcId="{CAD7153F-D133-4450-806E-026C141AB4AA}" destId="{3EC029AF-467F-4CA0-9512-2D415108D603}" srcOrd="1" destOrd="0" presId="urn:microsoft.com/office/officeart/2016/7/layout/VerticalDownArrowProcess"/>
    <dgm:cxn modelId="{7424F37C-8F44-489C-9BB5-B22FC2DC4259}" type="presParOf" srcId="{CAD7153F-D133-4450-806E-026C141AB4AA}" destId="{BF1E1EA3-E9E6-4214-B9EE-E7B18A54DC02}" srcOrd="2" destOrd="0" presId="urn:microsoft.com/office/officeart/2016/7/layout/VerticalDownArrowProcess"/>
    <dgm:cxn modelId="{210FF439-788B-4E94-A28E-B67540BA741A}" type="presParOf" srcId="{EC7794A5-FF46-42ED-8A57-A9A7BEAFF877}" destId="{3E4328CC-89DF-4CDD-862A-DA72DE897D7D}" srcOrd="3" destOrd="0" presId="urn:microsoft.com/office/officeart/2016/7/layout/VerticalDownArrowProcess"/>
    <dgm:cxn modelId="{DAE6BDB7-4611-4808-9F78-F0D4FE17DE00}" type="presParOf" srcId="{EC7794A5-FF46-42ED-8A57-A9A7BEAFF877}" destId="{5DD5F8F1-DAF3-45D1-BDEC-E8AB41BC7F8B}" srcOrd="4" destOrd="0" presId="urn:microsoft.com/office/officeart/2016/7/layout/VerticalDownArrowProcess"/>
    <dgm:cxn modelId="{132C9C62-ED91-438D-A2C7-42954DB6F4A4}" type="presParOf" srcId="{5DD5F8F1-DAF3-45D1-BDEC-E8AB41BC7F8B}" destId="{4206F793-9FF8-4494-9C80-102C88554649}" srcOrd="0" destOrd="0" presId="urn:microsoft.com/office/officeart/2016/7/layout/VerticalDownArrowProcess"/>
    <dgm:cxn modelId="{404E8294-3CB3-4E73-AFFC-94A355C28FB2}" type="presParOf" srcId="{5DD5F8F1-DAF3-45D1-BDEC-E8AB41BC7F8B}" destId="{E096CB5F-0715-4032-B203-712DD7651C25}" srcOrd="1" destOrd="0" presId="urn:microsoft.com/office/officeart/2016/7/layout/VerticalDownArrowProcess"/>
    <dgm:cxn modelId="{4F04887F-60E6-4FD3-97B9-AA0E2B0EF7BD}" type="presParOf" srcId="{5DD5F8F1-DAF3-45D1-BDEC-E8AB41BC7F8B}" destId="{4525D17D-801E-4FD2-B22F-BE41018A9170}" srcOrd="2" destOrd="0" presId="urn:microsoft.com/office/officeart/2016/7/layout/VerticalDownArrowProcess"/>
    <dgm:cxn modelId="{F3FC6E7C-95E6-438D-87D9-EC4D1A9F9D23}" type="presParOf" srcId="{EC7794A5-FF46-42ED-8A57-A9A7BEAFF877}" destId="{65D01A72-99E1-4CE8-9C5F-14DFECFB5DAB}" srcOrd="5" destOrd="0" presId="urn:microsoft.com/office/officeart/2016/7/layout/VerticalDownArrowProcess"/>
    <dgm:cxn modelId="{28D0B4A9-611B-4174-9801-1D4F73AECA94}" type="presParOf" srcId="{EC7794A5-FF46-42ED-8A57-A9A7BEAFF877}" destId="{51D9CCB4-1CC4-4277-9752-A10D7875A5CB}" srcOrd="6" destOrd="0" presId="urn:microsoft.com/office/officeart/2016/7/layout/VerticalDownArrowProcess"/>
    <dgm:cxn modelId="{BD5A4F5F-7127-462D-B009-6B5F6F5C3037}" type="presParOf" srcId="{51D9CCB4-1CC4-4277-9752-A10D7875A5CB}" destId="{6FD815C1-DF6E-4619-97F9-08F6DE5B31C1}" srcOrd="0" destOrd="0" presId="urn:microsoft.com/office/officeart/2016/7/layout/VerticalDownArrowProcess"/>
    <dgm:cxn modelId="{7DC59FEC-2B01-4036-9861-B964EFBCFB26}" type="presParOf" srcId="{51D9CCB4-1CC4-4277-9752-A10D7875A5CB}" destId="{275C6FC0-C206-494E-BEF8-78A5AB2D401F}" srcOrd="1" destOrd="0" presId="urn:microsoft.com/office/officeart/2016/7/layout/VerticalDownArrowProcess"/>
    <dgm:cxn modelId="{56FCCAF4-4EFA-455E-826E-CC37AE18E2E0}" type="presParOf" srcId="{51D9CCB4-1CC4-4277-9752-A10D7875A5CB}" destId="{33FAE4BC-5AB4-4F06-BD37-70DA1236784B}" srcOrd="2" destOrd="0" presId="urn:microsoft.com/office/officeart/2016/7/layout/VerticalDownArrowProcess"/>
    <dgm:cxn modelId="{14082E84-8756-4ABC-A421-DCAA5EB340B6}" type="presParOf" srcId="{EC7794A5-FF46-42ED-8A57-A9A7BEAFF877}" destId="{7BC5991D-F1AE-4E7F-B45C-7DB2F92D1948}" srcOrd="7" destOrd="0" presId="urn:microsoft.com/office/officeart/2016/7/layout/VerticalDownArrowProcess"/>
    <dgm:cxn modelId="{E6028DF8-4B77-4DF5-9049-8636719F6EAB}" type="presParOf" srcId="{EC7794A5-FF46-42ED-8A57-A9A7BEAFF877}" destId="{AECB63A4-597B-4F3E-BBD5-A21FB58AB35C}" srcOrd="8" destOrd="0" presId="urn:microsoft.com/office/officeart/2016/7/layout/VerticalDownArrowProcess"/>
    <dgm:cxn modelId="{EB77D999-3F86-479F-A604-EB6FCB08EA9C}" type="presParOf" srcId="{AECB63A4-597B-4F3E-BBD5-A21FB58AB35C}" destId="{6EEE5738-7010-4FFD-8A2E-02B575CEB271}" srcOrd="0" destOrd="0" presId="urn:microsoft.com/office/officeart/2016/7/layout/VerticalDownArrowProcess"/>
    <dgm:cxn modelId="{D995EC52-E6B0-456C-8806-8B2D17C7DB6F}" type="presParOf" srcId="{AECB63A4-597B-4F3E-BBD5-A21FB58AB35C}" destId="{D7632D34-FFA9-4614-B631-69F39A0FFABB}" srcOrd="1" destOrd="0" presId="urn:microsoft.com/office/officeart/2016/7/layout/VerticalDownArrowProcess"/>
    <dgm:cxn modelId="{930F8897-3E8F-4CED-BB06-067E01ABD710}" type="presParOf" srcId="{AECB63A4-597B-4F3E-BBD5-A21FB58AB35C}" destId="{9A2AD6A2-D10C-4424-BD9D-9ACD16F64083}" srcOrd="2" destOrd="0" presId="urn:microsoft.com/office/officeart/2016/7/layout/VerticalDownArrowProcess"/>
    <dgm:cxn modelId="{9036054F-E646-4870-833A-CE706556D249}" type="presParOf" srcId="{EC7794A5-FF46-42ED-8A57-A9A7BEAFF877}" destId="{DEA88A1C-F098-4DE4-A2AA-310A9C002A5C}" srcOrd="9" destOrd="0" presId="urn:microsoft.com/office/officeart/2016/7/layout/VerticalDownArrowProcess"/>
    <dgm:cxn modelId="{D825F4F3-F167-41E7-9887-4DBB03A18AB2}" type="presParOf" srcId="{EC7794A5-FF46-42ED-8A57-A9A7BEAFF877}" destId="{616BC64C-89FA-4E38-ADB2-6924196C3E4D}" srcOrd="10" destOrd="0" presId="urn:microsoft.com/office/officeart/2016/7/layout/VerticalDownArrowProcess"/>
    <dgm:cxn modelId="{8F8AB6C9-01A5-45B5-9B84-4F613C81A5A4}" type="presParOf" srcId="{616BC64C-89FA-4E38-ADB2-6924196C3E4D}" destId="{AACCD40F-6FD4-45BD-B4ED-7E0C69155B00}" srcOrd="0" destOrd="0" presId="urn:microsoft.com/office/officeart/2016/7/layout/VerticalDownArrowProcess"/>
    <dgm:cxn modelId="{3E8028D0-EE6D-4B2D-B744-C9F6CFA8F8D6}" type="presParOf" srcId="{616BC64C-89FA-4E38-ADB2-6924196C3E4D}" destId="{052A0549-57E0-427B-8AFE-30D6899E126F}" srcOrd="1" destOrd="0" presId="urn:microsoft.com/office/officeart/2016/7/layout/VerticalDownArrowProcess"/>
    <dgm:cxn modelId="{6F8AF350-EC36-48AC-A40D-56AD37F01033}" type="presParOf" srcId="{616BC64C-89FA-4E38-ADB2-6924196C3E4D}" destId="{4CD40E51-BD21-470D-84CD-329C6DB9615C}" srcOrd="2" destOrd="0" presId="urn:microsoft.com/office/officeart/2016/7/layout/VerticalDownArrowProcess"/>
    <dgm:cxn modelId="{6778FB5B-D09E-4FA5-9EE2-9DE4CB9A136E}" type="presParOf" srcId="{EC7794A5-FF46-42ED-8A57-A9A7BEAFF877}" destId="{3947D765-8171-4B76-8806-A540C782358D}" srcOrd="11" destOrd="0" presId="urn:microsoft.com/office/officeart/2016/7/layout/VerticalDownArrowProcess"/>
    <dgm:cxn modelId="{6F727CB6-9C2B-4A85-8114-28F6027C46F2}" type="presParOf" srcId="{EC7794A5-FF46-42ED-8A57-A9A7BEAFF877}" destId="{A985A237-0415-4FCB-9114-B3A10ED41061}" srcOrd="12" destOrd="0" presId="urn:microsoft.com/office/officeart/2016/7/layout/VerticalDownArrowProcess"/>
    <dgm:cxn modelId="{76BB35E2-FAAF-4926-A725-0B3EF69EDD0E}" type="presParOf" srcId="{A985A237-0415-4FCB-9114-B3A10ED41061}" destId="{FBE6F79C-E729-42B3-B700-4B70C8F54F57}" srcOrd="0" destOrd="0" presId="urn:microsoft.com/office/officeart/2016/7/layout/VerticalDownArrowProcess"/>
    <dgm:cxn modelId="{EEED9BF8-58AD-42C5-A219-394DEB4D99E4}" type="presParOf" srcId="{A985A237-0415-4FCB-9114-B3A10ED41061}" destId="{C6EFF829-AA8B-490F-B01E-6F0289788DB0}" srcOrd="1" destOrd="0" presId="urn:microsoft.com/office/officeart/2016/7/layout/VerticalDownArrowProcess"/>
    <dgm:cxn modelId="{415E8C4A-FFCD-4810-845F-FD2628A1F06D}" type="presParOf" srcId="{A985A237-0415-4FCB-9114-B3A10ED41061}" destId="{60750183-14A9-421F-8377-E1CFCD74DE38}" srcOrd="2" destOrd="0" presId="urn:microsoft.com/office/officeart/2016/7/layout/VerticalDown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AE688D-171C-4398-9242-29F14F32862C}">
      <dsp:nvSpPr>
        <dsp:cNvPr id="0" name=""/>
        <dsp:cNvSpPr/>
      </dsp:nvSpPr>
      <dsp:spPr>
        <a:xfrm>
          <a:off x="0" y="4989928"/>
          <a:ext cx="1293846" cy="546045"/>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8" tIns="135128" rIns="92018" bIns="135128" numCol="1" spcCol="1270" anchor="ctr" anchorCtr="0">
          <a:noAutofit/>
        </a:bodyPr>
        <a:lstStyle/>
        <a:p>
          <a:pPr marL="0" lvl="0" indent="0" algn="ctr" defTabSz="844550">
            <a:lnSpc>
              <a:spcPct val="90000"/>
            </a:lnSpc>
            <a:spcBef>
              <a:spcPct val="0"/>
            </a:spcBef>
            <a:spcAft>
              <a:spcPct val="35000"/>
            </a:spcAft>
            <a:buNone/>
          </a:pPr>
          <a:r>
            <a:rPr lang="en-US" sz="1900" kern="1200"/>
            <a:t>Refer</a:t>
          </a:r>
        </a:p>
      </dsp:txBody>
      <dsp:txXfrm>
        <a:off x="0" y="4989928"/>
        <a:ext cx="1293846" cy="546045"/>
      </dsp:txXfrm>
    </dsp:sp>
    <dsp:sp modelId="{4D520180-B15C-4388-AC92-DA62843640B9}">
      <dsp:nvSpPr>
        <dsp:cNvPr id="0" name=""/>
        <dsp:cNvSpPr/>
      </dsp:nvSpPr>
      <dsp:spPr>
        <a:xfrm>
          <a:off x="1293846" y="4989928"/>
          <a:ext cx="3881538" cy="546045"/>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736" tIns="139700" rIns="78736" bIns="139700" numCol="1" spcCol="1270" anchor="ctr" anchorCtr="0">
          <a:noAutofit/>
        </a:bodyPr>
        <a:lstStyle/>
        <a:p>
          <a:pPr marL="0" lvl="0" indent="0" algn="l" defTabSz="488950">
            <a:lnSpc>
              <a:spcPct val="90000"/>
            </a:lnSpc>
            <a:spcBef>
              <a:spcPct val="0"/>
            </a:spcBef>
            <a:spcAft>
              <a:spcPct val="35000"/>
            </a:spcAft>
            <a:buNone/>
          </a:pPr>
          <a:r>
            <a:rPr lang="en-US" sz="1100" kern="1200"/>
            <a:t>Refer to information on the St Peter’s school website.</a:t>
          </a:r>
        </a:p>
      </dsp:txBody>
      <dsp:txXfrm>
        <a:off x="1293846" y="4989928"/>
        <a:ext cx="3881538" cy="546045"/>
      </dsp:txXfrm>
    </dsp:sp>
    <dsp:sp modelId="{3EC029AF-467F-4CA0-9512-2D415108D603}">
      <dsp:nvSpPr>
        <dsp:cNvPr id="0" name=""/>
        <dsp:cNvSpPr/>
      </dsp:nvSpPr>
      <dsp:spPr>
        <a:xfrm rot="10800000">
          <a:off x="0" y="4158301"/>
          <a:ext cx="1293846" cy="839817"/>
        </a:xfrm>
        <a:prstGeom prst="upArrowCallout">
          <a:avLst>
            <a:gd name="adj1" fmla="val 5000"/>
            <a:gd name="adj2" fmla="val 10000"/>
            <a:gd name="adj3" fmla="val 15000"/>
            <a:gd name="adj4" fmla="val 64977"/>
          </a:avLst>
        </a:prstGeom>
        <a:solidFill>
          <a:schemeClr val="accent5">
            <a:hueOff val="-1126424"/>
            <a:satOff val="-2903"/>
            <a:lumOff val="-1961"/>
            <a:alphaOff val="0"/>
          </a:schemeClr>
        </a:solidFill>
        <a:ln w="12700" cap="flat" cmpd="sng" algn="ctr">
          <a:solidFill>
            <a:schemeClr val="accent5">
              <a:hueOff val="-1126424"/>
              <a:satOff val="-2903"/>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8" tIns="135128" rIns="92018" bIns="135128" numCol="1" spcCol="1270" anchor="ctr" anchorCtr="0">
          <a:noAutofit/>
        </a:bodyPr>
        <a:lstStyle/>
        <a:p>
          <a:pPr marL="0" lvl="0" indent="0" algn="ctr" defTabSz="844550">
            <a:lnSpc>
              <a:spcPct val="90000"/>
            </a:lnSpc>
            <a:spcBef>
              <a:spcPct val="0"/>
            </a:spcBef>
            <a:spcAft>
              <a:spcPct val="35000"/>
            </a:spcAft>
            <a:buNone/>
          </a:pPr>
          <a:r>
            <a:rPr lang="en-US" sz="1900" kern="1200"/>
            <a:t>Practise</a:t>
          </a:r>
        </a:p>
      </dsp:txBody>
      <dsp:txXfrm rot="-10800000">
        <a:off x="0" y="4158301"/>
        <a:ext cx="1293846" cy="545881"/>
      </dsp:txXfrm>
    </dsp:sp>
    <dsp:sp modelId="{BF1E1EA3-E9E6-4214-B9EE-E7B18A54DC02}">
      <dsp:nvSpPr>
        <dsp:cNvPr id="0" name=""/>
        <dsp:cNvSpPr/>
      </dsp:nvSpPr>
      <dsp:spPr>
        <a:xfrm>
          <a:off x="1293846" y="4158301"/>
          <a:ext cx="3881538" cy="545881"/>
        </a:xfrm>
        <a:prstGeom prst="rect">
          <a:avLst/>
        </a:prstGeom>
        <a:solidFill>
          <a:schemeClr val="accent5">
            <a:tint val="40000"/>
            <a:alpha val="90000"/>
            <a:hueOff val="-1123294"/>
            <a:satOff val="-3805"/>
            <a:lumOff val="-488"/>
            <a:alphaOff val="0"/>
          </a:schemeClr>
        </a:solidFill>
        <a:ln w="12700" cap="flat" cmpd="sng" algn="ctr">
          <a:solidFill>
            <a:schemeClr val="accent5">
              <a:tint val="40000"/>
              <a:alpha val="90000"/>
              <a:hueOff val="-1123294"/>
              <a:satOff val="-3805"/>
              <a:lumOff val="-48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736" tIns="139700" rIns="78736" bIns="139700" numCol="1" spcCol="1270" anchor="ctr" anchorCtr="0">
          <a:noAutofit/>
        </a:bodyPr>
        <a:lstStyle/>
        <a:p>
          <a:pPr marL="0" lvl="0" indent="0" algn="l" defTabSz="488950">
            <a:lnSpc>
              <a:spcPct val="90000"/>
            </a:lnSpc>
            <a:spcBef>
              <a:spcPct val="0"/>
            </a:spcBef>
            <a:spcAft>
              <a:spcPct val="35000"/>
            </a:spcAft>
            <a:buNone/>
          </a:pPr>
          <a:r>
            <a:rPr lang="en-US" sz="1100" kern="1200"/>
            <a:t>Practise recognising their name and clearly label all uniform items.</a:t>
          </a:r>
        </a:p>
      </dsp:txBody>
      <dsp:txXfrm>
        <a:off x="1293846" y="4158301"/>
        <a:ext cx="3881538" cy="545881"/>
      </dsp:txXfrm>
    </dsp:sp>
    <dsp:sp modelId="{E096CB5F-0715-4032-B203-712DD7651C25}">
      <dsp:nvSpPr>
        <dsp:cNvPr id="0" name=""/>
        <dsp:cNvSpPr/>
      </dsp:nvSpPr>
      <dsp:spPr>
        <a:xfrm rot="10800000">
          <a:off x="0" y="3326674"/>
          <a:ext cx="1293846" cy="839817"/>
        </a:xfrm>
        <a:prstGeom prst="upArrowCallout">
          <a:avLst>
            <a:gd name="adj1" fmla="val 5000"/>
            <a:gd name="adj2" fmla="val 10000"/>
            <a:gd name="adj3" fmla="val 15000"/>
            <a:gd name="adj4" fmla="val 64977"/>
          </a:avLst>
        </a:prstGeom>
        <a:solidFill>
          <a:schemeClr val="accent5">
            <a:hueOff val="-2252848"/>
            <a:satOff val="-5806"/>
            <a:lumOff val="-3922"/>
            <a:alphaOff val="0"/>
          </a:schemeClr>
        </a:solidFill>
        <a:ln w="12700" cap="flat" cmpd="sng" algn="ctr">
          <a:solidFill>
            <a:schemeClr val="accent5">
              <a:hueOff val="-2252848"/>
              <a:satOff val="-5806"/>
              <a:lumOff val="-392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8" tIns="135128" rIns="92018" bIns="135128" numCol="1" spcCol="1270" anchor="ctr" anchorCtr="0">
          <a:noAutofit/>
        </a:bodyPr>
        <a:lstStyle/>
        <a:p>
          <a:pPr marL="0" lvl="0" indent="0" algn="ctr" defTabSz="844550">
            <a:lnSpc>
              <a:spcPct val="90000"/>
            </a:lnSpc>
            <a:spcBef>
              <a:spcPct val="0"/>
            </a:spcBef>
            <a:spcAft>
              <a:spcPct val="35000"/>
            </a:spcAft>
            <a:buNone/>
          </a:pPr>
          <a:r>
            <a:rPr lang="en-US" sz="1900" kern="1200"/>
            <a:t>Try on</a:t>
          </a:r>
        </a:p>
      </dsp:txBody>
      <dsp:txXfrm rot="-10800000">
        <a:off x="0" y="3326674"/>
        <a:ext cx="1293846" cy="545881"/>
      </dsp:txXfrm>
    </dsp:sp>
    <dsp:sp modelId="{4525D17D-801E-4FD2-B22F-BE41018A9170}">
      <dsp:nvSpPr>
        <dsp:cNvPr id="0" name=""/>
        <dsp:cNvSpPr/>
      </dsp:nvSpPr>
      <dsp:spPr>
        <a:xfrm>
          <a:off x="1293846" y="3326674"/>
          <a:ext cx="3881538" cy="545881"/>
        </a:xfrm>
        <a:prstGeom prst="rect">
          <a:avLst/>
        </a:prstGeom>
        <a:solidFill>
          <a:schemeClr val="accent5">
            <a:tint val="40000"/>
            <a:alpha val="90000"/>
            <a:hueOff val="-2246587"/>
            <a:satOff val="-7611"/>
            <a:lumOff val="-976"/>
            <a:alphaOff val="0"/>
          </a:schemeClr>
        </a:solidFill>
        <a:ln w="12700" cap="flat" cmpd="sng" algn="ctr">
          <a:solidFill>
            <a:schemeClr val="accent5">
              <a:tint val="40000"/>
              <a:alpha val="90000"/>
              <a:hueOff val="-2246587"/>
              <a:satOff val="-7611"/>
              <a:lumOff val="-9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736" tIns="139700" rIns="78736" bIns="139700" numCol="1" spcCol="1270" anchor="ctr" anchorCtr="0">
          <a:noAutofit/>
        </a:bodyPr>
        <a:lstStyle/>
        <a:p>
          <a:pPr marL="0" lvl="0" indent="0" algn="l" defTabSz="488950">
            <a:lnSpc>
              <a:spcPct val="90000"/>
            </a:lnSpc>
            <a:spcBef>
              <a:spcPct val="0"/>
            </a:spcBef>
            <a:spcAft>
              <a:spcPct val="35000"/>
            </a:spcAft>
            <a:buNone/>
          </a:pPr>
          <a:r>
            <a:rPr lang="en-US" sz="1100" kern="1200"/>
            <a:t>Try on uniform including PE kit (- trainers with Velcro fastenings)</a:t>
          </a:r>
        </a:p>
      </dsp:txBody>
      <dsp:txXfrm>
        <a:off x="1293846" y="3326674"/>
        <a:ext cx="3881538" cy="545881"/>
      </dsp:txXfrm>
    </dsp:sp>
    <dsp:sp modelId="{275C6FC0-C206-494E-BEF8-78A5AB2D401F}">
      <dsp:nvSpPr>
        <dsp:cNvPr id="0" name=""/>
        <dsp:cNvSpPr/>
      </dsp:nvSpPr>
      <dsp:spPr>
        <a:xfrm rot="10800000">
          <a:off x="0" y="2495047"/>
          <a:ext cx="1293846" cy="839817"/>
        </a:xfrm>
        <a:prstGeom prst="upArrowCallout">
          <a:avLst>
            <a:gd name="adj1" fmla="val 5000"/>
            <a:gd name="adj2" fmla="val 10000"/>
            <a:gd name="adj3" fmla="val 15000"/>
            <a:gd name="adj4" fmla="val 64977"/>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8" tIns="135128" rIns="92018" bIns="135128" numCol="1" spcCol="1270" anchor="ctr" anchorCtr="0">
          <a:noAutofit/>
        </a:bodyPr>
        <a:lstStyle/>
        <a:p>
          <a:pPr marL="0" lvl="0" indent="0" algn="ctr" defTabSz="844550">
            <a:lnSpc>
              <a:spcPct val="90000"/>
            </a:lnSpc>
            <a:spcBef>
              <a:spcPct val="0"/>
            </a:spcBef>
            <a:spcAft>
              <a:spcPct val="35000"/>
            </a:spcAft>
            <a:buNone/>
          </a:pPr>
          <a:r>
            <a:rPr lang="en-US" sz="1900" kern="1200"/>
            <a:t>Read</a:t>
          </a:r>
        </a:p>
      </dsp:txBody>
      <dsp:txXfrm rot="-10800000">
        <a:off x="0" y="2495047"/>
        <a:ext cx="1293846" cy="545881"/>
      </dsp:txXfrm>
    </dsp:sp>
    <dsp:sp modelId="{33FAE4BC-5AB4-4F06-BD37-70DA1236784B}">
      <dsp:nvSpPr>
        <dsp:cNvPr id="0" name=""/>
        <dsp:cNvSpPr/>
      </dsp:nvSpPr>
      <dsp:spPr>
        <a:xfrm>
          <a:off x="1293846" y="2495047"/>
          <a:ext cx="3881538" cy="545881"/>
        </a:xfrm>
        <a:prstGeom prst="rect">
          <a:avLst/>
        </a:prstGeom>
        <a:solidFill>
          <a:schemeClr val="accent5">
            <a:tint val="40000"/>
            <a:alpha val="90000"/>
            <a:hueOff val="-3369881"/>
            <a:satOff val="-11416"/>
            <a:lumOff val="-1464"/>
            <a:alphaOff val="0"/>
          </a:schemeClr>
        </a:solidFill>
        <a:ln w="12700" cap="flat" cmpd="sng" algn="ctr">
          <a:solidFill>
            <a:schemeClr val="accent5">
              <a:tint val="40000"/>
              <a:alpha val="90000"/>
              <a:hueOff val="-3369881"/>
              <a:satOff val="-11416"/>
              <a:lumOff val="-146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736" tIns="139700" rIns="78736" bIns="139700" numCol="1" spcCol="1270" anchor="ctr" anchorCtr="0">
          <a:noAutofit/>
        </a:bodyPr>
        <a:lstStyle/>
        <a:p>
          <a:pPr marL="0" lvl="0" indent="0" algn="l" defTabSz="488950">
            <a:lnSpc>
              <a:spcPct val="90000"/>
            </a:lnSpc>
            <a:spcBef>
              <a:spcPct val="0"/>
            </a:spcBef>
            <a:spcAft>
              <a:spcPct val="35000"/>
            </a:spcAft>
            <a:buNone/>
          </a:pPr>
          <a:r>
            <a:rPr lang="en-US" sz="1100" kern="1200"/>
            <a:t>Read stories together about starting school.</a:t>
          </a:r>
        </a:p>
      </dsp:txBody>
      <dsp:txXfrm>
        <a:off x="1293846" y="2495047"/>
        <a:ext cx="3881538" cy="545881"/>
      </dsp:txXfrm>
    </dsp:sp>
    <dsp:sp modelId="{D7632D34-FFA9-4614-B631-69F39A0FFABB}">
      <dsp:nvSpPr>
        <dsp:cNvPr id="0" name=""/>
        <dsp:cNvSpPr/>
      </dsp:nvSpPr>
      <dsp:spPr>
        <a:xfrm rot="10800000">
          <a:off x="0" y="1663421"/>
          <a:ext cx="1293846" cy="839817"/>
        </a:xfrm>
        <a:prstGeom prst="upArrowCallout">
          <a:avLst>
            <a:gd name="adj1" fmla="val 5000"/>
            <a:gd name="adj2" fmla="val 10000"/>
            <a:gd name="adj3" fmla="val 15000"/>
            <a:gd name="adj4" fmla="val 64977"/>
          </a:avLst>
        </a:prstGeom>
        <a:solidFill>
          <a:schemeClr val="accent5">
            <a:hueOff val="-4505695"/>
            <a:satOff val="-11613"/>
            <a:lumOff val="-7843"/>
            <a:alphaOff val="0"/>
          </a:schemeClr>
        </a:solidFill>
        <a:ln w="12700" cap="flat" cmpd="sng" algn="ctr">
          <a:solidFill>
            <a:schemeClr val="accent5">
              <a:hueOff val="-4505695"/>
              <a:satOff val="-11613"/>
              <a:lumOff val="-784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8" tIns="135128" rIns="92018" bIns="135128" numCol="1" spcCol="1270" anchor="ctr" anchorCtr="0">
          <a:noAutofit/>
        </a:bodyPr>
        <a:lstStyle/>
        <a:p>
          <a:pPr marL="0" lvl="0" indent="0" algn="ctr" defTabSz="844550">
            <a:lnSpc>
              <a:spcPct val="90000"/>
            </a:lnSpc>
            <a:spcBef>
              <a:spcPct val="0"/>
            </a:spcBef>
            <a:spcAft>
              <a:spcPct val="35000"/>
            </a:spcAft>
            <a:buNone/>
          </a:pPr>
          <a:r>
            <a:rPr lang="en-US" sz="1900" kern="1200"/>
            <a:t>Walk</a:t>
          </a:r>
        </a:p>
      </dsp:txBody>
      <dsp:txXfrm rot="-10800000">
        <a:off x="0" y="1663421"/>
        <a:ext cx="1293846" cy="545881"/>
      </dsp:txXfrm>
    </dsp:sp>
    <dsp:sp modelId="{9A2AD6A2-D10C-4424-BD9D-9ACD16F64083}">
      <dsp:nvSpPr>
        <dsp:cNvPr id="0" name=""/>
        <dsp:cNvSpPr/>
      </dsp:nvSpPr>
      <dsp:spPr>
        <a:xfrm>
          <a:off x="1293846" y="1663421"/>
          <a:ext cx="3881538" cy="545881"/>
        </a:xfrm>
        <a:prstGeom prst="rect">
          <a:avLst/>
        </a:prstGeom>
        <a:solidFill>
          <a:schemeClr val="accent5">
            <a:tint val="40000"/>
            <a:alpha val="90000"/>
            <a:hueOff val="-4493175"/>
            <a:satOff val="-15221"/>
            <a:lumOff val="-1952"/>
            <a:alphaOff val="0"/>
          </a:schemeClr>
        </a:solidFill>
        <a:ln w="12700" cap="flat" cmpd="sng" algn="ctr">
          <a:solidFill>
            <a:schemeClr val="accent5">
              <a:tint val="40000"/>
              <a:alpha val="90000"/>
              <a:hueOff val="-4493175"/>
              <a:satOff val="-15221"/>
              <a:lumOff val="-195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736" tIns="139700" rIns="78736" bIns="139700" numCol="1" spcCol="1270" anchor="ctr" anchorCtr="0">
          <a:noAutofit/>
        </a:bodyPr>
        <a:lstStyle/>
        <a:p>
          <a:pPr marL="0" lvl="0" indent="0" algn="l" defTabSz="488950">
            <a:lnSpc>
              <a:spcPct val="90000"/>
            </a:lnSpc>
            <a:spcBef>
              <a:spcPct val="0"/>
            </a:spcBef>
            <a:spcAft>
              <a:spcPct val="35000"/>
            </a:spcAft>
            <a:buNone/>
          </a:pPr>
          <a:r>
            <a:rPr lang="en-US" sz="1100" kern="1200"/>
            <a:t>Walk the journey to school together over the Summer.</a:t>
          </a:r>
        </a:p>
      </dsp:txBody>
      <dsp:txXfrm>
        <a:off x="1293846" y="1663421"/>
        <a:ext cx="3881538" cy="545881"/>
      </dsp:txXfrm>
    </dsp:sp>
    <dsp:sp modelId="{052A0549-57E0-427B-8AFE-30D6899E126F}">
      <dsp:nvSpPr>
        <dsp:cNvPr id="0" name=""/>
        <dsp:cNvSpPr/>
      </dsp:nvSpPr>
      <dsp:spPr>
        <a:xfrm rot="10800000">
          <a:off x="0" y="831794"/>
          <a:ext cx="1293846" cy="839817"/>
        </a:xfrm>
        <a:prstGeom prst="upArrowCallout">
          <a:avLst>
            <a:gd name="adj1" fmla="val 5000"/>
            <a:gd name="adj2" fmla="val 10000"/>
            <a:gd name="adj3" fmla="val 15000"/>
            <a:gd name="adj4" fmla="val 64977"/>
          </a:avLst>
        </a:prstGeom>
        <a:solidFill>
          <a:schemeClr val="accent5">
            <a:hueOff val="-5632119"/>
            <a:satOff val="-14516"/>
            <a:lumOff val="-9804"/>
            <a:alphaOff val="0"/>
          </a:schemeClr>
        </a:solidFill>
        <a:ln w="12700" cap="flat" cmpd="sng" algn="ctr">
          <a:solidFill>
            <a:schemeClr val="accent5">
              <a:hueOff val="-5632119"/>
              <a:satOff val="-14516"/>
              <a:lumOff val="-980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8" tIns="135128" rIns="92018" bIns="135128" numCol="1" spcCol="1270" anchor="ctr" anchorCtr="0">
          <a:noAutofit/>
        </a:bodyPr>
        <a:lstStyle/>
        <a:p>
          <a:pPr marL="0" lvl="0" indent="0" algn="ctr" defTabSz="844550">
            <a:lnSpc>
              <a:spcPct val="90000"/>
            </a:lnSpc>
            <a:spcBef>
              <a:spcPct val="0"/>
            </a:spcBef>
            <a:spcAft>
              <a:spcPct val="35000"/>
            </a:spcAft>
            <a:buNone/>
          </a:pPr>
          <a:r>
            <a:rPr lang="en-US" sz="1900" kern="1200"/>
            <a:t>Talk about</a:t>
          </a:r>
        </a:p>
      </dsp:txBody>
      <dsp:txXfrm rot="-10800000">
        <a:off x="0" y="831794"/>
        <a:ext cx="1293846" cy="545881"/>
      </dsp:txXfrm>
    </dsp:sp>
    <dsp:sp modelId="{4CD40E51-BD21-470D-84CD-329C6DB9615C}">
      <dsp:nvSpPr>
        <dsp:cNvPr id="0" name=""/>
        <dsp:cNvSpPr/>
      </dsp:nvSpPr>
      <dsp:spPr>
        <a:xfrm>
          <a:off x="1293846" y="831794"/>
          <a:ext cx="3881538" cy="545881"/>
        </a:xfrm>
        <a:prstGeom prst="rect">
          <a:avLst/>
        </a:prstGeom>
        <a:solidFill>
          <a:schemeClr val="accent5">
            <a:tint val="40000"/>
            <a:alpha val="90000"/>
            <a:hueOff val="-5616468"/>
            <a:satOff val="-19027"/>
            <a:lumOff val="-2440"/>
            <a:alphaOff val="0"/>
          </a:schemeClr>
        </a:solidFill>
        <a:ln w="12700" cap="flat" cmpd="sng" algn="ctr">
          <a:solidFill>
            <a:schemeClr val="accent5">
              <a:tint val="40000"/>
              <a:alpha val="90000"/>
              <a:hueOff val="-5616468"/>
              <a:satOff val="-19027"/>
              <a:lumOff val="-244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736" tIns="139700" rIns="78736" bIns="139700" numCol="1" spcCol="1270" anchor="ctr" anchorCtr="0">
          <a:noAutofit/>
        </a:bodyPr>
        <a:lstStyle/>
        <a:p>
          <a:pPr marL="0" lvl="0" indent="0" algn="l" defTabSz="488950">
            <a:lnSpc>
              <a:spcPct val="90000"/>
            </a:lnSpc>
            <a:spcBef>
              <a:spcPct val="0"/>
            </a:spcBef>
            <a:spcAft>
              <a:spcPct val="35000"/>
            </a:spcAft>
            <a:buNone/>
          </a:pPr>
          <a:r>
            <a:rPr lang="en-US" sz="1100" kern="1200"/>
            <a:t>Talk about starting school.</a:t>
          </a:r>
        </a:p>
      </dsp:txBody>
      <dsp:txXfrm>
        <a:off x="1293846" y="831794"/>
        <a:ext cx="3881538" cy="545881"/>
      </dsp:txXfrm>
    </dsp:sp>
    <dsp:sp modelId="{C6EFF829-AA8B-490F-B01E-6F0289788DB0}">
      <dsp:nvSpPr>
        <dsp:cNvPr id="0" name=""/>
        <dsp:cNvSpPr/>
      </dsp:nvSpPr>
      <dsp:spPr>
        <a:xfrm rot="10800000">
          <a:off x="0" y="167"/>
          <a:ext cx="1293846" cy="839817"/>
        </a:xfrm>
        <a:prstGeom prst="upArrowCallout">
          <a:avLst>
            <a:gd name="adj1" fmla="val 5000"/>
            <a:gd name="adj2" fmla="val 10000"/>
            <a:gd name="adj3" fmla="val 15000"/>
            <a:gd name="adj4" fmla="val 64977"/>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018" tIns="135128" rIns="92018" bIns="135128" numCol="1" spcCol="1270" anchor="ctr" anchorCtr="0">
          <a:noAutofit/>
        </a:bodyPr>
        <a:lstStyle/>
        <a:p>
          <a:pPr marL="0" lvl="0" indent="0" algn="ctr" defTabSz="844550">
            <a:lnSpc>
              <a:spcPct val="90000"/>
            </a:lnSpc>
            <a:spcBef>
              <a:spcPct val="0"/>
            </a:spcBef>
            <a:spcAft>
              <a:spcPct val="35000"/>
            </a:spcAft>
            <a:buNone/>
          </a:pPr>
          <a:r>
            <a:rPr lang="en-US" sz="1900" kern="1200"/>
            <a:t>Come</a:t>
          </a:r>
        </a:p>
      </dsp:txBody>
      <dsp:txXfrm rot="-10800000">
        <a:off x="0" y="167"/>
        <a:ext cx="1293846" cy="545881"/>
      </dsp:txXfrm>
    </dsp:sp>
    <dsp:sp modelId="{60750183-14A9-421F-8377-E1CFCD74DE38}">
      <dsp:nvSpPr>
        <dsp:cNvPr id="0" name=""/>
        <dsp:cNvSpPr/>
      </dsp:nvSpPr>
      <dsp:spPr>
        <a:xfrm>
          <a:off x="1293846" y="167"/>
          <a:ext cx="3881538" cy="545881"/>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736" tIns="139700" rIns="78736" bIns="139700" numCol="1" spcCol="1270" anchor="ctr" anchorCtr="0">
          <a:noAutofit/>
        </a:bodyPr>
        <a:lstStyle/>
        <a:p>
          <a:pPr marL="0" lvl="0" indent="0" algn="l" defTabSz="488950">
            <a:lnSpc>
              <a:spcPct val="90000"/>
            </a:lnSpc>
            <a:spcBef>
              <a:spcPct val="0"/>
            </a:spcBef>
            <a:spcAft>
              <a:spcPct val="35000"/>
            </a:spcAft>
            <a:buNone/>
          </a:pPr>
          <a:r>
            <a:rPr lang="en-US" sz="1100" kern="1200"/>
            <a:t>Come to a story session and an activity session this term.</a:t>
          </a:r>
        </a:p>
      </dsp:txBody>
      <dsp:txXfrm>
        <a:off x="1293846" y="167"/>
        <a:ext cx="3881538" cy="545881"/>
      </dsp:txXfrm>
    </dsp:sp>
  </dsp:spTree>
</dsp:drawing>
</file>

<file path=ppt/diagrams/layout1.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4010CBA8-CDD3-41F8-962D-77DB054470F8}"/>
              </a:ext>
            </a:extLst>
          </p:cNvPr>
          <p:cNvSpPr>
            <a:spLocks noGrp="1" noChangeArrowheads="1"/>
          </p:cNvSpPr>
          <p:nvPr>
            <p:ph type="hdr" sz="quarter"/>
          </p:nvPr>
        </p:nvSpPr>
        <p:spPr bwMode="auto">
          <a:xfrm>
            <a:off x="0"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38915" name="Rectangle 3">
            <a:extLst>
              <a:ext uri="{FF2B5EF4-FFF2-40B4-BE49-F238E27FC236}">
                <a16:creationId xmlns:a16="http://schemas.microsoft.com/office/drawing/2014/main" id="{9FD0711D-7526-477B-B703-4462FD2DA4CF}"/>
              </a:ext>
            </a:extLst>
          </p:cNvPr>
          <p:cNvSpPr>
            <a:spLocks noGrp="1" noChangeArrowheads="1"/>
          </p:cNvSpPr>
          <p:nvPr>
            <p:ph type="dt" sz="quarter" idx="1"/>
          </p:nvPr>
        </p:nvSpPr>
        <p:spPr bwMode="auto">
          <a:xfrm>
            <a:off x="3852175"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algn="r" defTabSz="944752" eaLnBrk="1" hangingPunct="1">
              <a:defRPr sz="1200">
                <a:latin typeface="Arial" charset="0"/>
              </a:defRPr>
            </a:lvl1pPr>
          </a:lstStyle>
          <a:p>
            <a:pPr>
              <a:defRPr/>
            </a:pPr>
            <a:endParaRPr lang="en-GB"/>
          </a:p>
        </p:txBody>
      </p:sp>
      <p:sp>
        <p:nvSpPr>
          <p:cNvPr id="38916" name="Rectangle 4">
            <a:extLst>
              <a:ext uri="{FF2B5EF4-FFF2-40B4-BE49-F238E27FC236}">
                <a16:creationId xmlns:a16="http://schemas.microsoft.com/office/drawing/2014/main" id="{EE74FB9C-986E-4294-8DCA-3898A21610D3}"/>
              </a:ext>
            </a:extLst>
          </p:cNvPr>
          <p:cNvSpPr>
            <a:spLocks noGrp="1" noChangeArrowheads="1"/>
          </p:cNvSpPr>
          <p:nvPr>
            <p:ph type="ftr" sz="quarter" idx="2"/>
          </p:nvPr>
        </p:nvSpPr>
        <p:spPr bwMode="auto">
          <a:xfrm>
            <a:off x="0"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38917" name="Rectangle 5">
            <a:extLst>
              <a:ext uri="{FF2B5EF4-FFF2-40B4-BE49-F238E27FC236}">
                <a16:creationId xmlns:a16="http://schemas.microsoft.com/office/drawing/2014/main" id="{33DC3FE4-D12B-4806-B388-08838D3C03AC}"/>
              </a:ext>
            </a:extLst>
          </p:cNvPr>
          <p:cNvSpPr>
            <a:spLocks noGrp="1" noChangeArrowheads="1"/>
          </p:cNvSpPr>
          <p:nvPr>
            <p:ph type="sldNum" sz="quarter" idx="3"/>
          </p:nvPr>
        </p:nvSpPr>
        <p:spPr bwMode="auto">
          <a:xfrm>
            <a:off x="3852175"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algn="r" defTabSz="944752" eaLnBrk="1" hangingPunct="1">
              <a:defRPr sz="1200"/>
            </a:lvl1pPr>
          </a:lstStyle>
          <a:p>
            <a:pPr>
              <a:defRPr/>
            </a:pPr>
            <a:fld id="{71C24F1E-87B4-48A2-ADE7-B20D2DBAC57C}"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AFB12DAD-1DAB-45AE-B3A5-A19447AB6C76}"/>
              </a:ext>
            </a:extLst>
          </p:cNvPr>
          <p:cNvSpPr>
            <a:spLocks noGrp="1" noChangeArrowheads="1"/>
          </p:cNvSpPr>
          <p:nvPr>
            <p:ph type="hdr" sz="quarter"/>
          </p:nvPr>
        </p:nvSpPr>
        <p:spPr bwMode="auto">
          <a:xfrm>
            <a:off x="0"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4099" name="Rectangle 3">
            <a:extLst>
              <a:ext uri="{FF2B5EF4-FFF2-40B4-BE49-F238E27FC236}">
                <a16:creationId xmlns:a16="http://schemas.microsoft.com/office/drawing/2014/main" id="{E6E21774-F1D4-436C-888D-B360D35D3861}"/>
              </a:ext>
            </a:extLst>
          </p:cNvPr>
          <p:cNvSpPr>
            <a:spLocks noGrp="1" noChangeArrowheads="1"/>
          </p:cNvSpPr>
          <p:nvPr>
            <p:ph type="dt" idx="1"/>
          </p:nvPr>
        </p:nvSpPr>
        <p:spPr bwMode="auto">
          <a:xfrm>
            <a:off x="3852175"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algn="r" defTabSz="944752" eaLnBrk="1" hangingPunct="1">
              <a:defRPr sz="1200">
                <a:latin typeface="Arial" charset="0"/>
              </a:defRPr>
            </a:lvl1pPr>
          </a:lstStyle>
          <a:p>
            <a:pPr>
              <a:defRPr/>
            </a:pPr>
            <a:endParaRPr lang="en-GB"/>
          </a:p>
        </p:txBody>
      </p:sp>
      <p:sp>
        <p:nvSpPr>
          <p:cNvPr id="2052" name="Rectangle 4">
            <a:extLst>
              <a:ext uri="{FF2B5EF4-FFF2-40B4-BE49-F238E27FC236}">
                <a16:creationId xmlns:a16="http://schemas.microsoft.com/office/drawing/2014/main" id="{C2D3BEE6-775B-407F-B608-C28E4FBD7234}"/>
              </a:ext>
            </a:extLst>
          </p:cNvPr>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a:extLst>
              <a:ext uri="{FF2B5EF4-FFF2-40B4-BE49-F238E27FC236}">
                <a16:creationId xmlns:a16="http://schemas.microsoft.com/office/drawing/2014/main" id="{FADE20CE-26E7-40E0-A2CA-40396FF34DF2}"/>
              </a:ext>
            </a:extLst>
          </p:cNvPr>
          <p:cNvSpPr>
            <a:spLocks noGrp="1" noChangeArrowheads="1"/>
          </p:cNvSpPr>
          <p:nvPr>
            <p:ph type="body" sz="quarter" idx="3"/>
          </p:nvPr>
        </p:nvSpPr>
        <p:spPr bwMode="auto">
          <a:xfrm>
            <a:off x="679609" y="4716383"/>
            <a:ext cx="5440046" cy="4468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102" name="Rectangle 6">
            <a:extLst>
              <a:ext uri="{FF2B5EF4-FFF2-40B4-BE49-F238E27FC236}">
                <a16:creationId xmlns:a16="http://schemas.microsoft.com/office/drawing/2014/main" id="{676988A6-45D8-4495-B7DD-F9F923472A6E}"/>
              </a:ext>
            </a:extLst>
          </p:cNvPr>
          <p:cNvSpPr>
            <a:spLocks noGrp="1" noChangeArrowheads="1"/>
          </p:cNvSpPr>
          <p:nvPr>
            <p:ph type="ftr" sz="quarter" idx="4"/>
          </p:nvPr>
        </p:nvSpPr>
        <p:spPr bwMode="auto">
          <a:xfrm>
            <a:off x="0"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4103" name="Rectangle 7">
            <a:extLst>
              <a:ext uri="{FF2B5EF4-FFF2-40B4-BE49-F238E27FC236}">
                <a16:creationId xmlns:a16="http://schemas.microsoft.com/office/drawing/2014/main" id="{8CFE22B2-2C00-4753-AD0B-E557701BA576}"/>
              </a:ext>
            </a:extLst>
          </p:cNvPr>
          <p:cNvSpPr>
            <a:spLocks noGrp="1" noChangeArrowheads="1"/>
          </p:cNvSpPr>
          <p:nvPr>
            <p:ph type="sldNum" sz="quarter" idx="5"/>
          </p:nvPr>
        </p:nvSpPr>
        <p:spPr bwMode="auto">
          <a:xfrm>
            <a:off x="3852175"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algn="r" defTabSz="944752" eaLnBrk="1" hangingPunct="1">
              <a:defRPr sz="1200"/>
            </a:lvl1pPr>
          </a:lstStyle>
          <a:p>
            <a:pPr>
              <a:defRPr/>
            </a:pPr>
            <a:fld id="{CA087C90-6E56-4C1D-8E75-D00291707DD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B64C42A7-2775-4708-9A26-E3AEB8AC00B6}"/>
              </a:ext>
            </a:extLst>
          </p:cNvPr>
          <p:cNvSpPr>
            <a:spLocks noGrp="1" noChangeArrowheads="1"/>
          </p:cNvSpPr>
          <p:nvPr>
            <p:ph type="sldNum" sz="quarter" idx="5"/>
          </p:nvPr>
        </p:nvSpPr>
        <p:spPr>
          <a:noFill/>
        </p:spPr>
        <p:txBody>
          <a:bodyPr/>
          <a:lstStyle>
            <a:lvl1pPr defTabSz="944752">
              <a:spcBef>
                <a:spcPct val="30000"/>
              </a:spcBef>
              <a:defRPr sz="1200">
                <a:solidFill>
                  <a:schemeClr val="tx1"/>
                </a:solidFill>
                <a:latin typeface="Arial" panose="020B0604020202020204" pitchFamily="34" charset="0"/>
              </a:defRPr>
            </a:lvl1pPr>
            <a:lvl2pPr marL="743099" indent="-285807" defTabSz="944752">
              <a:spcBef>
                <a:spcPct val="30000"/>
              </a:spcBef>
              <a:defRPr sz="1200">
                <a:solidFill>
                  <a:schemeClr val="tx1"/>
                </a:solidFill>
                <a:latin typeface="Arial" panose="020B0604020202020204" pitchFamily="34" charset="0"/>
              </a:defRPr>
            </a:lvl2pPr>
            <a:lvl3pPr marL="1143229" indent="-228646" defTabSz="944752">
              <a:spcBef>
                <a:spcPct val="30000"/>
              </a:spcBef>
              <a:defRPr sz="1200">
                <a:solidFill>
                  <a:schemeClr val="tx1"/>
                </a:solidFill>
                <a:latin typeface="Arial" panose="020B0604020202020204" pitchFamily="34" charset="0"/>
              </a:defRPr>
            </a:lvl3pPr>
            <a:lvl4pPr marL="1600520" indent="-228646" defTabSz="944752">
              <a:spcBef>
                <a:spcPct val="30000"/>
              </a:spcBef>
              <a:defRPr sz="1200">
                <a:solidFill>
                  <a:schemeClr val="tx1"/>
                </a:solidFill>
                <a:latin typeface="Arial" panose="020B0604020202020204" pitchFamily="34" charset="0"/>
              </a:defRPr>
            </a:lvl4pPr>
            <a:lvl5pPr marL="2057811" indent="-228646" defTabSz="944752">
              <a:spcBef>
                <a:spcPct val="30000"/>
              </a:spcBef>
              <a:defRPr sz="1200">
                <a:solidFill>
                  <a:schemeClr val="tx1"/>
                </a:solidFill>
                <a:latin typeface="Arial" panose="020B0604020202020204" pitchFamily="34" charset="0"/>
              </a:defRPr>
            </a:lvl5pPr>
            <a:lvl6pPr marL="2515103" indent="-228646" defTabSz="944752" eaLnBrk="0" fontAlgn="base" hangingPunct="0">
              <a:spcBef>
                <a:spcPct val="30000"/>
              </a:spcBef>
              <a:spcAft>
                <a:spcPct val="0"/>
              </a:spcAft>
              <a:defRPr sz="1200">
                <a:solidFill>
                  <a:schemeClr val="tx1"/>
                </a:solidFill>
                <a:latin typeface="Arial" panose="020B0604020202020204" pitchFamily="34" charset="0"/>
              </a:defRPr>
            </a:lvl6pPr>
            <a:lvl7pPr marL="2972394" indent="-228646" defTabSz="944752" eaLnBrk="0" fontAlgn="base" hangingPunct="0">
              <a:spcBef>
                <a:spcPct val="30000"/>
              </a:spcBef>
              <a:spcAft>
                <a:spcPct val="0"/>
              </a:spcAft>
              <a:defRPr sz="1200">
                <a:solidFill>
                  <a:schemeClr val="tx1"/>
                </a:solidFill>
                <a:latin typeface="Arial" panose="020B0604020202020204" pitchFamily="34" charset="0"/>
              </a:defRPr>
            </a:lvl7pPr>
            <a:lvl8pPr marL="3429686" indent="-228646" defTabSz="944752" eaLnBrk="0" fontAlgn="base" hangingPunct="0">
              <a:spcBef>
                <a:spcPct val="30000"/>
              </a:spcBef>
              <a:spcAft>
                <a:spcPct val="0"/>
              </a:spcAft>
              <a:defRPr sz="1200">
                <a:solidFill>
                  <a:schemeClr val="tx1"/>
                </a:solidFill>
                <a:latin typeface="Arial" panose="020B0604020202020204" pitchFamily="34" charset="0"/>
              </a:defRPr>
            </a:lvl8pPr>
            <a:lvl9pPr marL="3886977" indent="-228646" defTabSz="944752"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2686C7B-71BD-434D-8628-945CE8DC1542}" type="slidenum">
              <a:rPr lang="en-GB" altLang="en-US" smtClean="0"/>
              <a:pPr>
                <a:spcBef>
                  <a:spcPct val="0"/>
                </a:spcBef>
              </a:pPr>
              <a:t>1</a:t>
            </a:fld>
            <a:endParaRPr lang="en-GB" altLang="en-US"/>
          </a:p>
        </p:txBody>
      </p:sp>
      <p:sp>
        <p:nvSpPr>
          <p:cNvPr id="25603" name="Rectangle 2">
            <a:extLst>
              <a:ext uri="{FF2B5EF4-FFF2-40B4-BE49-F238E27FC236}">
                <a16:creationId xmlns:a16="http://schemas.microsoft.com/office/drawing/2014/main" id="{C46832D7-E21B-4BEE-B2F2-9F8AEF9B5C69}"/>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FDDFA1-23D2-4027-BCC7-3502FC7E5874}"/>
              </a:ext>
            </a:extLst>
          </p:cNvPr>
          <p:cNvSpPr>
            <a:spLocks noGrp="1" noChangeArrowheads="1"/>
          </p:cNvSpPr>
          <p:nvPr>
            <p:ph type="body" idx="1"/>
          </p:nvPr>
        </p:nvSpPr>
        <p:spPr>
          <a:noFill/>
        </p:spPr>
        <p:txBody>
          <a:bodyPr/>
          <a:lstStyle/>
          <a:p>
            <a:pPr eaLnBrk="1" hangingPunct="1"/>
            <a:endParaRPr lang="en-GB" altLang="en-US" b="1">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C1C81DC8-0D70-4EC5-8299-C882469A43FB}"/>
              </a:ext>
            </a:extLst>
          </p:cNvPr>
          <p:cNvSpPr>
            <a:spLocks noGrp="1" noChangeArrowheads="1"/>
          </p:cNvSpPr>
          <p:nvPr>
            <p:ph type="sldNum" sz="quarter" idx="5"/>
          </p:nvPr>
        </p:nvSpPr>
        <p:spPr>
          <a:noFill/>
        </p:spPr>
        <p:txBody>
          <a:bodyPr/>
          <a:lstStyle>
            <a:lvl1pPr defTabSz="944752">
              <a:spcBef>
                <a:spcPct val="30000"/>
              </a:spcBef>
              <a:defRPr sz="1200">
                <a:solidFill>
                  <a:schemeClr val="tx1"/>
                </a:solidFill>
                <a:latin typeface="Arial" panose="020B0604020202020204" pitchFamily="34" charset="0"/>
              </a:defRPr>
            </a:lvl1pPr>
            <a:lvl2pPr marL="743099" indent="-285807" defTabSz="944752">
              <a:spcBef>
                <a:spcPct val="30000"/>
              </a:spcBef>
              <a:defRPr sz="1200">
                <a:solidFill>
                  <a:schemeClr val="tx1"/>
                </a:solidFill>
                <a:latin typeface="Arial" panose="020B0604020202020204" pitchFamily="34" charset="0"/>
              </a:defRPr>
            </a:lvl2pPr>
            <a:lvl3pPr marL="1143229" indent="-228646" defTabSz="944752">
              <a:spcBef>
                <a:spcPct val="30000"/>
              </a:spcBef>
              <a:defRPr sz="1200">
                <a:solidFill>
                  <a:schemeClr val="tx1"/>
                </a:solidFill>
                <a:latin typeface="Arial" panose="020B0604020202020204" pitchFamily="34" charset="0"/>
              </a:defRPr>
            </a:lvl3pPr>
            <a:lvl4pPr marL="1600520" indent="-228646" defTabSz="944752">
              <a:spcBef>
                <a:spcPct val="30000"/>
              </a:spcBef>
              <a:defRPr sz="1200">
                <a:solidFill>
                  <a:schemeClr val="tx1"/>
                </a:solidFill>
                <a:latin typeface="Arial" panose="020B0604020202020204" pitchFamily="34" charset="0"/>
              </a:defRPr>
            </a:lvl4pPr>
            <a:lvl5pPr marL="2057811" indent="-228646" defTabSz="944752">
              <a:spcBef>
                <a:spcPct val="30000"/>
              </a:spcBef>
              <a:defRPr sz="1200">
                <a:solidFill>
                  <a:schemeClr val="tx1"/>
                </a:solidFill>
                <a:latin typeface="Arial" panose="020B0604020202020204" pitchFamily="34" charset="0"/>
              </a:defRPr>
            </a:lvl5pPr>
            <a:lvl6pPr marL="2515103" indent="-228646" defTabSz="944752" eaLnBrk="0" fontAlgn="base" hangingPunct="0">
              <a:spcBef>
                <a:spcPct val="30000"/>
              </a:spcBef>
              <a:spcAft>
                <a:spcPct val="0"/>
              </a:spcAft>
              <a:defRPr sz="1200">
                <a:solidFill>
                  <a:schemeClr val="tx1"/>
                </a:solidFill>
                <a:latin typeface="Arial" panose="020B0604020202020204" pitchFamily="34" charset="0"/>
              </a:defRPr>
            </a:lvl6pPr>
            <a:lvl7pPr marL="2972394" indent="-228646" defTabSz="944752" eaLnBrk="0" fontAlgn="base" hangingPunct="0">
              <a:spcBef>
                <a:spcPct val="30000"/>
              </a:spcBef>
              <a:spcAft>
                <a:spcPct val="0"/>
              </a:spcAft>
              <a:defRPr sz="1200">
                <a:solidFill>
                  <a:schemeClr val="tx1"/>
                </a:solidFill>
                <a:latin typeface="Arial" panose="020B0604020202020204" pitchFamily="34" charset="0"/>
              </a:defRPr>
            </a:lvl7pPr>
            <a:lvl8pPr marL="3429686" indent="-228646" defTabSz="944752" eaLnBrk="0" fontAlgn="base" hangingPunct="0">
              <a:spcBef>
                <a:spcPct val="30000"/>
              </a:spcBef>
              <a:spcAft>
                <a:spcPct val="0"/>
              </a:spcAft>
              <a:defRPr sz="1200">
                <a:solidFill>
                  <a:schemeClr val="tx1"/>
                </a:solidFill>
                <a:latin typeface="Arial" panose="020B0604020202020204" pitchFamily="34" charset="0"/>
              </a:defRPr>
            </a:lvl8pPr>
            <a:lvl9pPr marL="3886977" indent="-228646" defTabSz="944752"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2C3B5D9-1F71-44CC-B84D-A46FF29E08E6}" type="slidenum">
              <a:rPr lang="en-GB" altLang="en-US" smtClean="0"/>
              <a:pPr>
                <a:spcBef>
                  <a:spcPct val="0"/>
                </a:spcBef>
              </a:pPr>
              <a:t>2</a:t>
            </a:fld>
            <a:endParaRPr lang="en-GB" altLang="en-US"/>
          </a:p>
        </p:txBody>
      </p:sp>
      <p:sp>
        <p:nvSpPr>
          <p:cNvPr id="32771" name="Rectangle 2">
            <a:extLst>
              <a:ext uri="{FF2B5EF4-FFF2-40B4-BE49-F238E27FC236}">
                <a16:creationId xmlns:a16="http://schemas.microsoft.com/office/drawing/2014/main" id="{1E8ACDEF-798F-45C8-9AD1-6F65D928551C}"/>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0A627310-0C07-4536-8924-B6C7A0CBBA12}"/>
              </a:ext>
            </a:extLst>
          </p:cNvPr>
          <p:cNvSpPr>
            <a:spLocks noGrp="1" noChangeArrowheads="1"/>
          </p:cNvSpPr>
          <p:nvPr>
            <p:ph type="body" idx="1"/>
          </p:nvPr>
        </p:nvSpPr>
        <p:spPr>
          <a:noFill/>
        </p:spPr>
        <p:txBody>
          <a:bodyPr/>
          <a:lstStyle/>
          <a:p>
            <a:pPr eaLnBrk="1" hangingPunct="1"/>
            <a:r>
              <a:rPr lang="en-GB" altLang="en-US">
                <a:latin typeface="Arial" panose="020B0604020202020204" pitchFamily="34" charset="0"/>
              </a:rPr>
              <a:t>VW</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3C5510DD-A5CC-48B1-B35F-E0C8B55FE050}"/>
              </a:ext>
            </a:extLst>
          </p:cNvPr>
          <p:cNvSpPr>
            <a:spLocks noGrp="1" noChangeArrowheads="1"/>
          </p:cNvSpPr>
          <p:nvPr>
            <p:ph type="sldNum" sz="quarter" idx="5"/>
          </p:nvPr>
        </p:nvSpPr>
        <p:spPr>
          <a:noFill/>
        </p:spPr>
        <p:txBody>
          <a:bodyPr/>
          <a:lstStyle>
            <a:lvl1pPr defTabSz="944752">
              <a:spcBef>
                <a:spcPct val="30000"/>
              </a:spcBef>
              <a:defRPr sz="1200">
                <a:solidFill>
                  <a:schemeClr val="tx1"/>
                </a:solidFill>
                <a:latin typeface="Arial" panose="020B0604020202020204" pitchFamily="34" charset="0"/>
              </a:defRPr>
            </a:lvl1pPr>
            <a:lvl2pPr marL="743099" indent="-285807" defTabSz="944752">
              <a:spcBef>
                <a:spcPct val="30000"/>
              </a:spcBef>
              <a:defRPr sz="1200">
                <a:solidFill>
                  <a:schemeClr val="tx1"/>
                </a:solidFill>
                <a:latin typeface="Arial" panose="020B0604020202020204" pitchFamily="34" charset="0"/>
              </a:defRPr>
            </a:lvl2pPr>
            <a:lvl3pPr marL="1143229" indent="-228646" defTabSz="944752">
              <a:spcBef>
                <a:spcPct val="30000"/>
              </a:spcBef>
              <a:defRPr sz="1200">
                <a:solidFill>
                  <a:schemeClr val="tx1"/>
                </a:solidFill>
                <a:latin typeface="Arial" panose="020B0604020202020204" pitchFamily="34" charset="0"/>
              </a:defRPr>
            </a:lvl3pPr>
            <a:lvl4pPr marL="1600520" indent="-228646" defTabSz="944752">
              <a:spcBef>
                <a:spcPct val="30000"/>
              </a:spcBef>
              <a:defRPr sz="1200">
                <a:solidFill>
                  <a:schemeClr val="tx1"/>
                </a:solidFill>
                <a:latin typeface="Arial" panose="020B0604020202020204" pitchFamily="34" charset="0"/>
              </a:defRPr>
            </a:lvl4pPr>
            <a:lvl5pPr marL="2057811" indent="-228646" defTabSz="944752">
              <a:spcBef>
                <a:spcPct val="30000"/>
              </a:spcBef>
              <a:defRPr sz="1200">
                <a:solidFill>
                  <a:schemeClr val="tx1"/>
                </a:solidFill>
                <a:latin typeface="Arial" panose="020B0604020202020204" pitchFamily="34" charset="0"/>
              </a:defRPr>
            </a:lvl5pPr>
            <a:lvl6pPr marL="2515103" indent="-228646" defTabSz="944752" eaLnBrk="0" fontAlgn="base" hangingPunct="0">
              <a:spcBef>
                <a:spcPct val="30000"/>
              </a:spcBef>
              <a:spcAft>
                <a:spcPct val="0"/>
              </a:spcAft>
              <a:defRPr sz="1200">
                <a:solidFill>
                  <a:schemeClr val="tx1"/>
                </a:solidFill>
                <a:latin typeface="Arial" panose="020B0604020202020204" pitchFamily="34" charset="0"/>
              </a:defRPr>
            </a:lvl6pPr>
            <a:lvl7pPr marL="2972394" indent="-228646" defTabSz="944752" eaLnBrk="0" fontAlgn="base" hangingPunct="0">
              <a:spcBef>
                <a:spcPct val="30000"/>
              </a:spcBef>
              <a:spcAft>
                <a:spcPct val="0"/>
              </a:spcAft>
              <a:defRPr sz="1200">
                <a:solidFill>
                  <a:schemeClr val="tx1"/>
                </a:solidFill>
                <a:latin typeface="Arial" panose="020B0604020202020204" pitchFamily="34" charset="0"/>
              </a:defRPr>
            </a:lvl7pPr>
            <a:lvl8pPr marL="3429686" indent="-228646" defTabSz="944752" eaLnBrk="0" fontAlgn="base" hangingPunct="0">
              <a:spcBef>
                <a:spcPct val="30000"/>
              </a:spcBef>
              <a:spcAft>
                <a:spcPct val="0"/>
              </a:spcAft>
              <a:defRPr sz="1200">
                <a:solidFill>
                  <a:schemeClr val="tx1"/>
                </a:solidFill>
                <a:latin typeface="Arial" panose="020B0604020202020204" pitchFamily="34" charset="0"/>
              </a:defRPr>
            </a:lvl8pPr>
            <a:lvl9pPr marL="3886977" indent="-228646" defTabSz="944752"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356DE45-431D-48F0-9062-74AA8AFFB238}" type="slidenum">
              <a:rPr lang="en-GB" altLang="en-US" smtClean="0"/>
              <a:pPr>
                <a:spcBef>
                  <a:spcPct val="0"/>
                </a:spcBef>
              </a:pPr>
              <a:t>3</a:t>
            </a:fld>
            <a:endParaRPr lang="en-GB" altLang="en-US"/>
          </a:p>
        </p:txBody>
      </p:sp>
      <p:sp>
        <p:nvSpPr>
          <p:cNvPr id="30723" name="Rectangle 2">
            <a:extLst>
              <a:ext uri="{FF2B5EF4-FFF2-40B4-BE49-F238E27FC236}">
                <a16:creationId xmlns:a16="http://schemas.microsoft.com/office/drawing/2014/main" id="{AA9D02E3-67B8-4C1C-846B-0BD8DE1B087D}"/>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95929565-89CF-4B90-88CE-C576270153AA}"/>
              </a:ext>
            </a:extLst>
          </p:cNvPr>
          <p:cNvSpPr>
            <a:spLocks noGrp="1" noChangeArrowheads="1"/>
          </p:cNvSpPr>
          <p:nvPr>
            <p:ph type="body" idx="1"/>
          </p:nvPr>
        </p:nvSpPr>
        <p:spPr>
          <a:noFill/>
        </p:spPr>
        <p:txBody>
          <a:bodyPr/>
          <a:lstStyle/>
          <a:p>
            <a:pPr eaLnBrk="1" hangingPunct="1"/>
            <a:r>
              <a:rPr lang="en-GB" altLang="en-US">
                <a:latin typeface="Arial" panose="020B0604020202020204" pitchFamily="34" charset="0"/>
              </a:rPr>
              <a:t>VW</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0D2373DD-C6BF-4E78-B82D-4CE16F2EB42F}"/>
              </a:ext>
            </a:extLst>
          </p:cNvPr>
          <p:cNvSpPr>
            <a:spLocks noGrp="1"/>
          </p:cNvSpPr>
          <p:nvPr>
            <p:ph type="body" idx="1"/>
          </p:nvPr>
        </p:nvSpPr>
        <p:spPr/>
        <p:txBody>
          <a:bodyPr/>
          <a:lstStyle/>
          <a:p>
            <a:r>
              <a:rPr lang="en-GB"/>
              <a:t>VW</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ECBF4-8B2C-ED3C-195B-79D584BDF9B0}"/>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FE5636D-3E1F-75C9-40BA-825A4CBF2D0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CFAE421-6ED9-EA25-63B8-F6E4421E298F}"/>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7C7D5B23-CF95-51ED-B574-9AF147DC0E2B}"/>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CD9F4A95-B4D8-3A0B-3E0B-503DE84B752F}"/>
              </a:ext>
            </a:extLst>
          </p:cNvPr>
          <p:cNvSpPr>
            <a:spLocks noGrp="1"/>
          </p:cNvSpPr>
          <p:nvPr>
            <p:ph type="sldNum" sz="quarter" idx="12"/>
          </p:nvPr>
        </p:nvSpPr>
        <p:spPr/>
        <p:txBody>
          <a:bodyPr/>
          <a:lstStyle/>
          <a:p>
            <a:pPr>
              <a:defRPr/>
            </a:pPr>
            <a:fld id="{85480B38-4CD0-4122-A940-B69DCE02815E}" type="slidenum">
              <a:rPr lang="en-GB" altLang="en-US" smtClean="0"/>
              <a:pPr>
                <a:defRPr/>
              </a:pPr>
              <a:t>‹#›</a:t>
            </a:fld>
            <a:endParaRPr lang="en-GB" altLang="en-US"/>
          </a:p>
        </p:txBody>
      </p:sp>
    </p:spTree>
    <p:extLst>
      <p:ext uri="{BB962C8B-B14F-4D97-AF65-F5344CB8AC3E}">
        <p14:creationId xmlns:p14="http://schemas.microsoft.com/office/powerpoint/2010/main" val="247229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55ED9-641F-0989-5593-A900BEF1AC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1F4922-C604-C7A8-621A-E72AD99A1F4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D55501-A00F-E3AA-5202-D6BBA2DF1D9A}"/>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EB2D4032-7AD3-2453-507A-5A47EDD0AFF0}"/>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29E89E04-87AC-D58F-CCD3-D72EEDB49476}"/>
              </a:ext>
            </a:extLst>
          </p:cNvPr>
          <p:cNvSpPr>
            <a:spLocks noGrp="1"/>
          </p:cNvSpPr>
          <p:nvPr>
            <p:ph type="sldNum" sz="quarter" idx="12"/>
          </p:nvPr>
        </p:nvSpPr>
        <p:spPr/>
        <p:txBody>
          <a:bodyPr/>
          <a:lstStyle/>
          <a:p>
            <a:pPr>
              <a:defRPr/>
            </a:pPr>
            <a:fld id="{99196642-D108-457B-A2DE-19D02583B424}" type="slidenum">
              <a:rPr lang="en-GB" altLang="en-US" smtClean="0"/>
              <a:pPr>
                <a:defRPr/>
              </a:pPr>
              <a:t>‹#›</a:t>
            </a:fld>
            <a:endParaRPr lang="en-GB" altLang="en-US"/>
          </a:p>
        </p:txBody>
      </p:sp>
    </p:spTree>
    <p:extLst>
      <p:ext uri="{BB962C8B-B14F-4D97-AF65-F5344CB8AC3E}">
        <p14:creationId xmlns:p14="http://schemas.microsoft.com/office/powerpoint/2010/main" val="3949183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16407-4C03-E8E3-D7EB-711754301329}"/>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CB137AE-B482-A866-C0D9-87D307288B18}"/>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2FB1912-6DB1-608A-4076-09EF20D42FCC}"/>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4DE22FDF-6395-9B48-C6CF-74785B8D66C5}"/>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0D871E98-01A9-A360-443B-BB11BF972EBC}"/>
              </a:ext>
            </a:extLst>
          </p:cNvPr>
          <p:cNvSpPr>
            <a:spLocks noGrp="1"/>
          </p:cNvSpPr>
          <p:nvPr>
            <p:ph type="sldNum" sz="quarter" idx="12"/>
          </p:nvPr>
        </p:nvSpPr>
        <p:spPr/>
        <p:txBody>
          <a:bodyPr/>
          <a:lstStyle/>
          <a:p>
            <a:pPr>
              <a:defRPr/>
            </a:pPr>
            <a:fld id="{DE98AD04-6AB3-4406-8E7C-CCC7D2C28C40}" type="slidenum">
              <a:rPr lang="en-GB" altLang="en-US" smtClean="0"/>
              <a:pPr>
                <a:defRPr/>
              </a:pPr>
              <a:t>‹#›</a:t>
            </a:fld>
            <a:endParaRPr lang="en-GB" altLang="en-US"/>
          </a:p>
        </p:txBody>
      </p:sp>
    </p:spTree>
    <p:extLst>
      <p:ext uri="{BB962C8B-B14F-4D97-AF65-F5344CB8AC3E}">
        <p14:creationId xmlns:p14="http://schemas.microsoft.com/office/powerpoint/2010/main" val="14553968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CAF63-D882-BBD8-AE9F-8A7BD43B58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B07B3E-0296-042B-FAE4-2A0D7AF96A9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080EFC9-BC35-FE05-FF02-98470B37C685}"/>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A51E6CE-DFE0-0D5D-5A11-EF0CF4B53CD3}"/>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7871B913-1330-9F7D-CD1F-C1737101CAC1}"/>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353B23B9-CDE1-DD81-AEE5-8350BA2643E2}"/>
              </a:ext>
            </a:extLst>
          </p:cNvPr>
          <p:cNvSpPr>
            <a:spLocks noGrp="1"/>
          </p:cNvSpPr>
          <p:nvPr>
            <p:ph type="sldNum" sz="quarter" idx="12"/>
          </p:nvPr>
        </p:nvSpPr>
        <p:spPr/>
        <p:txBody>
          <a:bodyPr/>
          <a:lstStyle/>
          <a:p>
            <a:pPr>
              <a:defRPr/>
            </a:pPr>
            <a:fld id="{44721E77-E0A5-4073-9C4B-06FD69186790}" type="slidenum">
              <a:rPr lang="en-GB" altLang="en-US" smtClean="0"/>
              <a:pPr>
                <a:defRPr/>
              </a:pPr>
              <a:t>‹#›</a:t>
            </a:fld>
            <a:endParaRPr lang="en-GB" altLang="en-US"/>
          </a:p>
        </p:txBody>
      </p:sp>
    </p:spTree>
    <p:extLst>
      <p:ext uri="{BB962C8B-B14F-4D97-AF65-F5344CB8AC3E}">
        <p14:creationId xmlns:p14="http://schemas.microsoft.com/office/powerpoint/2010/main" val="3651983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C13D2-086E-84CA-6232-368767E1224A}"/>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D3C248-4901-4FCA-F2B3-4AB53FC93AE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C574AA3-EE35-FE91-B755-EB5102349D68}"/>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55BD924-F367-5080-18A7-D2C0D31F37D6}"/>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3DCA2003-71FB-9EB5-00AC-E925A54673FF}"/>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BA87FEA-E6DB-5737-9E63-467C4C44FA13}"/>
              </a:ext>
            </a:extLst>
          </p:cNvPr>
          <p:cNvSpPr>
            <a:spLocks noGrp="1"/>
          </p:cNvSpPr>
          <p:nvPr>
            <p:ph type="dt" sz="half" idx="10"/>
          </p:nvPr>
        </p:nvSpPr>
        <p:spPr/>
        <p:txBody>
          <a:bodyPr/>
          <a:lstStyle/>
          <a:p>
            <a:pPr>
              <a:defRPr/>
            </a:pPr>
            <a:endParaRPr lang="en-GB"/>
          </a:p>
        </p:txBody>
      </p:sp>
      <p:sp>
        <p:nvSpPr>
          <p:cNvPr id="8" name="Footer Placeholder 7">
            <a:extLst>
              <a:ext uri="{FF2B5EF4-FFF2-40B4-BE49-F238E27FC236}">
                <a16:creationId xmlns:a16="http://schemas.microsoft.com/office/drawing/2014/main" id="{8E751FB7-FC94-8553-CD6E-EA4B81827647}"/>
              </a:ext>
            </a:extLst>
          </p:cNvPr>
          <p:cNvSpPr>
            <a:spLocks noGrp="1"/>
          </p:cNvSpPr>
          <p:nvPr>
            <p:ph type="ftr" sz="quarter" idx="11"/>
          </p:nvPr>
        </p:nvSpPr>
        <p:spPr/>
        <p:txBody>
          <a:bodyPr/>
          <a:lstStyle/>
          <a:p>
            <a:pPr>
              <a:defRPr/>
            </a:pPr>
            <a:endParaRPr lang="en-GB"/>
          </a:p>
        </p:txBody>
      </p:sp>
      <p:sp>
        <p:nvSpPr>
          <p:cNvPr id="9" name="Slide Number Placeholder 8">
            <a:extLst>
              <a:ext uri="{FF2B5EF4-FFF2-40B4-BE49-F238E27FC236}">
                <a16:creationId xmlns:a16="http://schemas.microsoft.com/office/drawing/2014/main" id="{D7A9FCD2-49AD-EB39-EBA8-F09424A2C05A}"/>
              </a:ext>
            </a:extLst>
          </p:cNvPr>
          <p:cNvSpPr>
            <a:spLocks noGrp="1"/>
          </p:cNvSpPr>
          <p:nvPr>
            <p:ph type="sldNum" sz="quarter" idx="12"/>
          </p:nvPr>
        </p:nvSpPr>
        <p:spPr/>
        <p:txBody>
          <a:bodyPr/>
          <a:lstStyle/>
          <a:p>
            <a:pPr>
              <a:defRPr/>
            </a:pPr>
            <a:fld id="{695ACC0D-0B12-4B10-9AE1-A4065533B420}" type="slidenum">
              <a:rPr lang="en-GB" altLang="en-US" smtClean="0"/>
              <a:pPr>
                <a:defRPr/>
              </a:pPr>
              <a:t>‹#›</a:t>
            </a:fld>
            <a:endParaRPr lang="en-GB" altLang="en-US"/>
          </a:p>
        </p:txBody>
      </p:sp>
    </p:spTree>
    <p:extLst>
      <p:ext uri="{BB962C8B-B14F-4D97-AF65-F5344CB8AC3E}">
        <p14:creationId xmlns:p14="http://schemas.microsoft.com/office/powerpoint/2010/main" val="3090120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B9B57-9971-02F5-33EF-DDA9773CFB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FAA199D-C23C-4B67-8DAE-58A797B9D230}"/>
              </a:ext>
            </a:extLst>
          </p:cNvPr>
          <p:cNvSpPr>
            <a:spLocks noGrp="1"/>
          </p:cNvSpPr>
          <p:nvPr>
            <p:ph type="dt" sz="half" idx="10"/>
          </p:nvPr>
        </p:nvSpPr>
        <p:spPr/>
        <p:txBody>
          <a:bodyPr/>
          <a:lstStyle/>
          <a:p>
            <a:pPr>
              <a:defRPr/>
            </a:pPr>
            <a:endParaRPr lang="en-GB"/>
          </a:p>
        </p:txBody>
      </p:sp>
      <p:sp>
        <p:nvSpPr>
          <p:cNvPr id="4" name="Footer Placeholder 3">
            <a:extLst>
              <a:ext uri="{FF2B5EF4-FFF2-40B4-BE49-F238E27FC236}">
                <a16:creationId xmlns:a16="http://schemas.microsoft.com/office/drawing/2014/main" id="{F66850FA-F309-1A2D-9BB3-8A04F2E3AC46}"/>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240ED7CB-5708-D9A9-131E-FC3E02FD9D2F}"/>
              </a:ext>
            </a:extLst>
          </p:cNvPr>
          <p:cNvSpPr>
            <a:spLocks noGrp="1"/>
          </p:cNvSpPr>
          <p:nvPr>
            <p:ph type="sldNum" sz="quarter" idx="12"/>
          </p:nvPr>
        </p:nvSpPr>
        <p:spPr/>
        <p:txBody>
          <a:bodyPr/>
          <a:lstStyle/>
          <a:p>
            <a:pPr>
              <a:defRPr/>
            </a:pPr>
            <a:fld id="{4BDE883D-9AFB-40F2-B81B-311648423218}" type="slidenum">
              <a:rPr lang="en-GB" altLang="en-US" smtClean="0"/>
              <a:pPr>
                <a:defRPr/>
              </a:pPr>
              <a:t>‹#›</a:t>
            </a:fld>
            <a:endParaRPr lang="en-GB" altLang="en-US"/>
          </a:p>
        </p:txBody>
      </p:sp>
    </p:spTree>
    <p:extLst>
      <p:ext uri="{BB962C8B-B14F-4D97-AF65-F5344CB8AC3E}">
        <p14:creationId xmlns:p14="http://schemas.microsoft.com/office/powerpoint/2010/main" val="3029615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9FEC0A0-8638-1CFB-EC76-20CFA50C7E0C}"/>
              </a:ext>
            </a:extLst>
          </p:cNvPr>
          <p:cNvSpPr>
            <a:spLocks noGrp="1"/>
          </p:cNvSpPr>
          <p:nvPr>
            <p:ph type="dt" sz="half" idx="10"/>
          </p:nvPr>
        </p:nvSpPr>
        <p:spPr/>
        <p:txBody>
          <a:bodyPr/>
          <a:lstStyle/>
          <a:p>
            <a:pPr>
              <a:defRPr/>
            </a:pPr>
            <a:endParaRPr lang="en-GB"/>
          </a:p>
        </p:txBody>
      </p:sp>
      <p:sp>
        <p:nvSpPr>
          <p:cNvPr id="3" name="Footer Placeholder 2">
            <a:extLst>
              <a:ext uri="{FF2B5EF4-FFF2-40B4-BE49-F238E27FC236}">
                <a16:creationId xmlns:a16="http://schemas.microsoft.com/office/drawing/2014/main" id="{2391DE0C-7509-E638-8DBD-D3580474BB87}"/>
              </a:ext>
            </a:extLst>
          </p:cNvPr>
          <p:cNvSpPr>
            <a:spLocks noGrp="1"/>
          </p:cNvSpPr>
          <p:nvPr>
            <p:ph type="ftr" sz="quarter" idx="11"/>
          </p:nvPr>
        </p:nvSpPr>
        <p:spPr/>
        <p:txBody>
          <a:bodyPr/>
          <a:lstStyle/>
          <a:p>
            <a:pPr>
              <a:defRPr/>
            </a:pPr>
            <a:endParaRPr lang="en-GB"/>
          </a:p>
        </p:txBody>
      </p:sp>
      <p:sp>
        <p:nvSpPr>
          <p:cNvPr id="4" name="Slide Number Placeholder 3">
            <a:extLst>
              <a:ext uri="{FF2B5EF4-FFF2-40B4-BE49-F238E27FC236}">
                <a16:creationId xmlns:a16="http://schemas.microsoft.com/office/drawing/2014/main" id="{40885A58-A0EB-EC7D-89CA-47C065839B3F}"/>
              </a:ext>
            </a:extLst>
          </p:cNvPr>
          <p:cNvSpPr>
            <a:spLocks noGrp="1"/>
          </p:cNvSpPr>
          <p:nvPr>
            <p:ph type="sldNum" sz="quarter" idx="12"/>
          </p:nvPr>
        </p:nvSpPr>
        <p:spPr/>
        <p:txBody>
          <a:bodyPr/>
          <a:lstStyle/>
          <a:p>
            <a:pPr>
              <a:defRPr/>
            </a:pPr>
            <a:fld id="{BB472783-01A7-4D71-9DA9-7E271540B3CF}" type="slidenum">
              <a:rPr lang="en-GB" altLang="en-US" smtClean="0"/>
              <a:pPr>
                <a:defRPr/>
              </a:pPr>
              <a:t>‹#›</a:t>
            </a:fld>
            <a:endParaRPr lang="en-GB" altLang="en-US"/>
          </a:p>
        </p:txBody>
      </p:sp>
    </p:spTree>
    <p:extLst>
      <p:ext uri="{BB962C8B-B14F-4D97-AF65-F5344CB8AC3E}">
        <p14:creationId xmlns:p14="http://schemas.microsoft.com/office/powerpoint/2010/main" val="1554602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17A27-0963-6F7C-038B-2A02AAC1AD4B}"/>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D45621D-5E39-08C0-168F-AD8A08360DCD}"/>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8ACC9E3-39A8-8259-9123-FF5E8133B6E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BF45131-5B27-7ECA-95BA-898081E0DE2C}"/>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E228989F-C9EE-584A-87C3-A5E7ED8868E6}"/>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1C956898-8F9D-35FB-C721-6B445381D6CE}"/>
              </a:ext>
            </a:extLst>
          </p:cNvPr>
          <p:cNvSpPr>
            <a:spLocks noGrp="1"/>
          </p:cNvSpPr>
          <p:nvPr>
            <p:ph type="sldNum" sz="quarter" idx="12"/>
          </p:nvPr>
        </p:nvSpPr>
        <p:spPr/>
        <p:txBody>
          <a:bodyPr/>
          <a:lstStyle/>
          <a:p>
            <a:pPr>
              <a:defRPr/>
            </a:pPr>
            <a:fld id="{F53DEFFF-8906-427B-A230-2201ECAB68EC}" type="slidenum">
              <a:rPr lang="en-GB" altLang="en-US" smtClean="0"/>
              <a:pPr>
                <a:defRPr/>
              </a:pPr>
              <a:t>‹#›</a:t>
            </a:fld>
            <a:endParaRPr lang="en-GB" altLang="en-US"/>
          </a:p>
        </p:txBody>
      </p:sp>
    </p:spTree>
    <p:extLst>
      <p:ext uri="{BB962C8B-B14F-4D97-AF65-F5344CB8AC3E}">
        <p14:creationId xmlns:p14="http://schemas.microsoft.com/office/powerpoint/2010/main" val="139535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C0314-0B30-3793-22F9-676F603FF5D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B7A70A-021E-1052-CC6A-616819B5E526}"/>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3CEAA899-EA46-DCDB-2C62-3742B5EA8445}"/>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8693C80-0648-38DB-18C1-A29D8F7B4DA3}"/>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9D4D87E9-7F9B-5BF7-7E15-0BC0149970A2}"/>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EAB08044-7E94-363A-ECC4-09E1AAE6BADD}"/>
              </a:ext>
            </a:extLst>
          </p:cNvPr>
          <p:cNvSpPr>
            <a:spLocks noGrp="1"/>
          </p:cNvSpPr>
          <p:nvPr>
            <p:ph type="sldNum" sz="quarter" idx="12"/>
          </p:nvPr>
        </p:nvSpPr>
        <p:spPr/>
        <p:txBody>
          <a:bodyPr/>
          <a:lstStyle/>
          <a:p>
            <a:pPr>
              <a:defRPr/>
            </a:pPr>
            <a:fld id="{F9B88933-94B7-48C2-B8FC-647B3230030F}" type="slidenum">
              <a:rPr lang="en-GB" altLang="en-US" smtClean="0"/>
              <a:pPr>
                <a:defRPr/>
              </a:pPr>
              <a:t>‹#›</a:t>
            </a:fld>
            <a:endParaRPr lang="en-GB" altLang="en-US"/>
          </a:p>
        </p:txBody>
      </p:sp>
    </p:spTree>
    <p:extLst>
      <p:ext uri="{BB962C8B-B14F-4D97-AF65-F5344CB8AC3E}">
        <p14:creationId xmlns:p14="http://schemas.microsoft.com/office/powerpoint/2010/main" val="2180477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0CE9F-BBCA-E37A-E46F-8089071A29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C0D5D18-8FC8-CBA5-4330-93D49E094F7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5DFB89-FE57-B78D-386B-43F01997802D}"/>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5FA9D9A1-56D7-8CBD-5F5B-8101BB576255}"/>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AA169C85-C376-5428-9B05-EEFA290E18EA}"/>
              </a:ext>
            </a:extLst>
          </p:cNvPr>
          <p:cNvSpPr>
            <a:spLocks noGrp="1"/>
          </p:cNvSpPr>
          <p:nvPr>
            <p:ph type="sldNum" sz="quarter" idx="12"/>
          </p:nvPr>
        </p:nvSpPr>
        <p:spPr/>
        <p:txBody>
          <a:bodyPr/>
          <a:lstStyle/>
          <a:p>
            <a:pPr>
              <a:defRPr/>
            </a:pPr>
            <a:fld id="{C8779C00-077D-4EDA-AA96-06F705D50E36}" type="slidenum">
              <a:rPr lang="en-GB" altLang="en-US" smtClean="0"/>
              <a:pPr>
                <a:defRPr/>
              </a:pPr>
              <a:t>‹#›</a:t>
            </a:fld>
            <a:endParaRPr lang="en-GB" altLang="en-US"/>
          </a:p>
        </p:txBody>
      </p:sp>
    </p:spTree>
    <p:extLst>
      <p:ext uri="{BB962C8B-B14F-4D97-AF65-F5344CB8AC3E}">
        <p14:creationId xmlns:p14="http://schemas.microsoft.com/office/powerpoint/2010/main" val="3682628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DD2C51-B228-7BE2-6BB0-1F1F019D9742}"/>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6C496C-93DD-9876-8A03-C61139825B01}"/>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5CC321-2071-7C22-C5F5-B428A1D40A66}"/>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08E3D3D5-8A0A-B84A-DB0B-57CAAE4C5BF4}"/>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B00C4F6E-5CE2-B2B4-AFE0-527AC139B051}"/>
              </a:ext>
            </a:extLst>
          </p:cNvPr>
          <p:cNvSpPr>
            <a:spLocks noGrp="1"/>
          </p:cNvSpPr>
          <p:nvPr>
            <p:ph type="sldNum" sz="quarter" idx="12"/>
          </p:nvPr>
        </p:nvSpPr>
        <p:spPr/>
        <p:txBody>
          <a:bodyPr/>
          <a:lstStyle/>
          <a:p>
            <a:pPr>
              <a:defRPr/>
            </a:pPr>
            <a:fld id="{1BF0975D-CEE2-4299-B41A-3D5530784134}" type="slidenum">
              <a:rPr lang="en-GB" altLang="en-US" smtClean="0"/>
              <a:pPr>
                <a:defRPr/>
              </a:pPr>
              <a:t>‹#›</a:t>
            </a:fld>
            <a:endParaRPr lang="en-GB" altLang="en-US"/>
          </a:p>
        </p:txBody>
      </p:sp>
    </p:spTree>
    <p:extLst>
      <p:ext uri="{BB962C8B-B14F-4D97-AF65-F5344CB8AC3E}">
        <p14:creationId xmlns:p14="http://schemas.microsoft.com/office/powerpoint/2010/main" val="1116783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F03D8B-ECFB-04CC-6517-A71BDC400B5C}"/>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A2FDD1-522E-83FB-1DFA-F49D5F43895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AC90F9-1D25-A2F5-EA3F-676B0156DCC7}"/>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5" name="Footer Placeholder 4">
            <a:extLst>
              <a:ext uri="{FF2B5EF4-FFF2-40B4-BE49-F238E27FC236}">
                <a16:creationId xmlns:a16="http://schemas.microsoft.com/office/drawing/2014/main" id="{14C6B493-6C9F-8DB4-70CA-02D1C528482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B68BA06B-CA35-2880-1C6E-3A5DF9D8E6BF}"/>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492A5FBD-8225-4D2D-BFF6-DCA537AE9FE0}" type="slidenum">
              <a:rPr lang="en-GB" altLang="en-US" smtClean="0"/>
              <a:pPr>
                <a:defRPr/>
              </a:pPr>
              <a:t>‹#›</a:t>
            </a:fld>
            <a:endParaRPr lang="en-GB" altLang="en-US"/>
          </a:p>
        </p:txBody>
      </p:sp>
    </p:spTree>
    <p:extLst>
      <p:ext uri="{BB962C8B-B14F-4D97-AF65-F5344CB8AC3E}">
        <p14:creationId xmlns:p14="http://schemas.microsoft.com/office/powerpoint/2010/main" val="314623802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83D2BBF4-2833-4C83-8D6C-907F6EF2D4BF}"/>
              </a:ext>
            </a:extLst>
          </p:cNvPr>
          <p:cNvSpPr>
            <a:spLocks noGrp="1" noChangeArrowheads="1"/>
          </p:cNvSpPr>
          <p:nvPr>
            <p:ph type="title"/>
          </p:nvPr>
        </p:nvSpPr>
        <p:spPr>
          <a:xfrm>
            <a:off x="476250" y="640823"/>
            <a:ext cx="2563994" cy="5583148"/>
          </a:xfrm>
        </p:spPr>
        <p:txBody>
          <a:bodyPr anchor="ctr">
            <a:normAutofit/>
          </a:bodyPr>
          <a:lstStyle/>
          <a:p>
            <a:pPr eaLnBrk="1" hangingPunct="1">
              <a:lnSpc>
                <a:spcPct val="90000"/>
              </a:lnSpc>
            </a:pPr>
            <a:r>
              <a:rPr lang="en-GB" altLang="en-US" sz="3600" b="1">
                <a:latin typeface="Calibri" panose="020F0502020204030204" pitchFamily="34" charset="0"/>
              </a:rPr>
              <a:t>How can I help my child to prepare for September?</a:t>
            </a:r>
            <a:br>
              <a:rPr lang="en-GB" altLang="en-US" sz="3600" b="1">
                <a:latin typeface="Calibri" panose="020F0502020204030204" pitchFamily="34" charset="0"/>
              </a:rPr>
            </a:br>
            <a:endParaRPr lang="en-GB" altLang="en-US" sz="3600" b="1">
              <a:latin typeface="Calibri" panose="020F0502020204030204" pitchFamily="34" charset="0"/>
            </a:endParaRPr>
          </a:p>
        </p:txBody>
      </p:sp>
      <p:pic>
        <p:nvPicPr>
          <p:cNvPr id="24581" name="Picture 4">
            <a:extLst>
              <a:ext uri="{FF2B5EF4-FFF2-40B4-BE49-F238E27FC236}">
                <a16:creationId xmlns:a16="http://schemas.microsoft.com/office/drawing/2014/main" id="{B2D6CBA7-75D6-4F56-90FE-0134A73067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3018" y="370681"/>
            <a:ext cx="870459" cy="1167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4596" name="Rectangle 3">
            <a:extLst>
              <a:ext uri="{FF2B5EF4-FFF2-40B4-BE49-F238E27FC236}">
                <a16:creationId xmlns:a16="http://schemas.microsoft.com/office/drawing/2014/main" id="{CC5EDE15-ECC6-E2F9-0BFE-6193C0CCDD43}"/>
              </a:ext>
            </a:extLst>
          </p:cNvPr>
          <p:cNvGraphicFramePr/>
          <p:nvPr>
            <p:extLst>
              <p:ext uri="{D42A27DB-BD31-4B8C-83A1-F6EECF244321}">
                <p14:modId xmlns:p14="http://schemas.microsoft.com/office/powerpoint/2010/main" val="4272699217"/>
              </p:ext>
            </p:extLst>
          </p:nvPr>
        </p:nvGraphicFramePr>
        <p:xfrm>
          <a:off x="3486013" y="640822"/>
          <a:ext cx="5175384" cy="55361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B71D4543-6F55-4D0C-AC09-8843787414A4}"/>
              </a:ext>
            </a:extLst>
          </p:cNvPr>
          <p:cNvSpPr>
            <a:spLocks noGrp="1" noChangeArrowheads="1"/>
          </p:cNvSpPr>
          <p:nvPr>
            <p:ph type="title"/>
          </p:nvPr>
        </p:nvSpPr>
        <p:spPr>
          <a:xfrm>
            <a:off x="630936" y="548640"/>
            <a:ext cx="2700645" cy="5431536"/>
          </a:xfrm>
        </p:spPr>
        <p:txBody>
          <a:bodyPr>
            <a:normAutofit/>
          </a:bodyPr>
          <a:lstStyle/>
          <a:p>
            <a:pPr eaLnBrk="1" hangingPunct="1">
              <a:lnSpc>
                <a:spcPct val="90000"/>
              </a:lnSpc>
            </a:pPr>
            <a:r>
              <a:rPr lang="en-GB" altLang="en-US" sz="3600" b="1">
                <a:latin typeface="Calibri" panose="020F0502020204030204" pitchFamily="34" charset="0"/>
              </a:rPr>
              <a:t>       What will my child’s first few days/weeks in school look like?</a:t>
            </a:r>
          </a:p>
        </p:txBody>
      </p:sp>
      <p:sp>
        <p:nvSpPr>
          <p:cNvPr id="31747" name="Rectangle 3">
            <a:extLst>
              <a:ext uri="{FF2B5EF4-FFF2-40B4-BE49-F238E27FC236}">
                <a16:creationId xmlns:a16="http://schemas.microsoft.com/office/drawing/2014/main" id="{FF0750C2-0470-450A-B234-3DB28CFEE444}"/>
              </a:ext>
            </a:extLst>
          </p:cNvPr>
          <p:cNvSpPr>
            <a:spLocks noGrp="1" noChangeArrowheads="1"/>
          </p:cNvSpPr>
          <p:nvPr>
            <p:ph idx="1"/>
          </p:nvPr>
        </p:nvSpPr>
        <p:spPr>
          <a:xfrm>
            <a:off x="3844813" y="552091"/>
            <a:ext cx="4668251" cy="5431536"/>
          </a:xfrm>
        </p:spPr>
        <p:txBody>
          <a:bodyPr anchor="ctr">
            <a:normAutofit lnSpcReduction="10000"/>
          </a:bodyPr>
          <a:lstStyle/>
          <a:p>
            <a:pPr eaLnBrk="1" hangingPunct="1">
              <a:lnSpc>
                <a:spcPct val="90000"/>
              </a:lnSpc>
            </a:pPr>
            <a:r>
              <a:rPr lang="en-GB" altLang="en-US" sz="1600">
                <a:latin typeface="Calibri"/>
                <a:ea typeface="Calibri" panose="020F0502020204030204" pitchFamily="34" charset="0"/>
                <a:cs typeface="Times New Roman"/>
              </a:rPr>
              <a:t>Children into school via the classroom doors, followed by a toileting routine including handwashing. Your child will go to the cloakroom to hang up their own coat and belongings, then self register by finding their name card and placing it on a number line or in a box.</a:t>
            </a:r>
          </a:p>
          <a:p>
            <a:pPr eaLnBrk="1" hangingPunct="1">
              <a:lnSpc>
                <a:spcPct val="90000"/>
              </a:lnSpc>
            </a:pPr>
            <a:r>
              <a:rPr lang="en-GB" altLang="en-US" sz="1600">
                <a:latin typeface="Calibri"/>
                <a:ea typeface="Calibri" panose="020F0502020204030204" pitchFamily="34" charset="0"/>
                <a:cs typeface="Times New Roman"/>
              </a:rPr>
              <a:t>Your child will be invited to choose from a range of activities set out for them, including access to the outdoor learning area. </a:t>
            </a:r>
            <a:endParaRPr lang="en-GB" altLang="en-US" sz="1600">
              <a:latin typeface="Calibri" panose="020F0502020204030204" pitchFamily="34" charset="0"/>
              <a:ea typeface="Calibri" panose="020F0502020204030204" pitchFamily="34" charset="0"/>
              <a:cs typeface="Times New Roman" panose="02020603050405020304" pitchFamily="18" charset="0"/>
            </a:endParaRPr>
          </a:p>
          <a:p>
            <a:pPr eaLnBrk="1" hangingPunct="1">
              <a:lnSpc>
                <a:spcPct val="90000"/>
              </a:lnSpc>
            </a:pPr>
            <a:r>
              <a:rPr lang="en-GB" altLang="en-US" sz="1600">
                <a:latin typeface="Calibri"/>
                <a:ea typeface="Calibri" panose="020F0502020204030204" pitchFamily="34" charset="0"/>
                <a:cs typeface="Times New Roman"/>
              </a:rPr>
              <a:t>At times, children will sit as a class for whole class teaching, to hear a story, sing some familiar rhymes or participate in a discussion. </a:t>
            </a:r>
            <a:endParaRPr lang="en-GB" altLang="en-US" sz="1600">
              <a:latin typeface="Calibri" panose="020F0502020204030204" pitchFamily="34" charset="0"/>
              <a:ea typeface="Calibri" panose="020F0502020204030204" pitchFamily="34" charset="0"/>
              <a:cs typeface="Times New Roman" panose="02020603050405020304" pitchFamily="18" charset="0"/>
            </a:endParaRPr>
          </a:p>
          <a:p>
            <a:pPr eaLnBrk="1" hangingPunct="1">
              <a:lnSpc>
                <a:spcPct val="90000"/>
              </a:lnSpc>
            </a:pPr>
            <a:r>
              <a:rPr lang="en-GB" altLang="en-US" sz="1600">
                <a:latin typeface="Calibri"/>
                <a:ea typeface="Calibri" panose="020F0502020204030204" pitchFamily="34" charset="0"/>
                <a:cs typeface="Times New Roman"/>
              </a:rPr>
              <a:t>There will be an abundance of opportunities to build relationships with the staff team and their peers.</a:t>
            </a:r>
          </a:p>
          <a:p>
            <a:pPr eaLnBrk="1" hangingPunct="1">
              <a:lnSpc>
                <a:spcPct val="90000"/>
              </a:lnSpc>
            </a:pPr>
            <a:r>
              <a:rPr lang="en-GB" altLang="en-US" sz="1600">
                <a:latin typeface="Calibri"/>
                <a:ea typeface="Calibri" panose="020F0502020204030204" pitchFamily="34" charset="0"/>
                <a:cs typeface="Times New Roman"/>
              </a:rPr>
              <a:t>Your child will become familiar with routines and expected behaviours across areas of the early years setting, including rules for good listening, turn-taking, toileting and eating lunch.</a:t>
            </a:r>
          </a:p>
          <a:p>
            <a:pPr eaLnBrk="1" hangingPunct="1">
              <a:lnSpc>
                <a:spcPct val="90000"/>
              </a:lnSpc>
            </a:pPr>
            <a:r>
              <a:rPr lang="en-GB" altLang="en-US" sz="1600">
                <a:latin typeface="Calibri"/>
                <a:ea typeface="Calibri" panose="020F0502020204030204" pitchFamily="34" charset="0"/>
                <a:cs typeface="Times New Roman"/>
              </a:rPr>
              <a:t>During the first few weeks the children will be observed closely by their class teachers and engage in activities on a one to one basis so that a “Baseline Assessment” can be completed.</a:t>
            </a:r>
          </a:p>
          <a:p>
            <a:pPr eaLnBrk="1" hangingPunct="1">
              <a:lnSpc>
                <a:spcPct val="90000"/>
              </a:lnSpc>
              <a:buFontTx/>
              <a:buNone/>
            </a:pPr>
            <a:endParaRPr lang="en-GB" altLang="en-US" sz="160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6">
            <a:extLst>
              <a:ext uri="{FF2B5EF4-FFF2-40B4-BE49-F238E27FC236}">
                <a16:creationId xmlns:a16="http://schemas.microsoft.com/office/drawing/2014/main" id="{47EB5D76-4FA1-4070-A7A8-75D5E55E51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868" y="244244"/>
            <a:ext cx="931862" cy="91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2E4B3FB6-CA33-463A-ADC5-F5D892ADC92E}"/>
              </a:ext>
            </a:extLst>
          </p:cNvPr>
          <p:cNvSpPr>
            <a:spLocks noGrp="1" noChangeArrowheads="1"/>
          </p:cNvSpPr>
          <p:nvPr>
            <p:ph type="title"/>
          </p:nvPr>
        </p:nvSpPr>
        <p:spPr>
          <a:xfrm>
            <a:off x="809574" y="342660"/>
            <a:ext cx="3915918" cy="2066544"/>
          </a:xfrm>
        </p:spPr>
        <p:txBody>
          <a:bodyPr vert="horz" lIns="91440" tIns="45720" rIns="91440" bIns="45720" rtlCol="0" anchor="b">
            <a:normAutofit/>
          </a:bodyPr>
          <a:lstStyle/>
          <a:p>
            <a:pPr algn="l" eaLnBrk="1" hangingPunct="1">
              <a:lnSpc>
                <a:spcPct val="90000"/>
              </a:lnSpc>
            </a:pPr>
            <a:r>
              <a:rPr lang="en-US" altLang="en-US" sz="4000" b="1" kern="1200">
                <a:solidFill>
                  <a:schemeClr val="tx1"/>
                </a:solidFill>
                <a:latin typeface="+mj-lt"/>
                <a:ea typeface="+mj-ea"/>
                <a:cs typeface="+mj-cs"/>
              </a:rPr>
              <a:t>A typical day in Reception at St Peter’s</a:t>
            </a:r>
          </a:p>
        </p:txBody>
      </p:sp>
      <p:pic>
        <p:nvPicPr>
          <p:cNvPr id="2" name="Picture 1">
            <a:extLst>
              <a:ext uri="{FF2B5EF4-FFF2-40B4-BE49-F238E27FC236}">
                <a16:creationId xmlns:a16="http://schemas.microsoft.com/office/drawing/2014/main" id="{E3779094-0DAE-16CC-43F3-DFA77104FEC9}"/>
              </a:ext>
            </a:extLst>
          </p:cNvPr>
          <p:cNvPicPr>
            <a:picLocks noChangeAspect="1"/>
          </p:cNvPicPr>
          <p:nvPr/>
        </p:nvPicPr>
        <p:blipFill rotWithShape="1">
          <a:blip r:embed="rId3"/>
          <a:srcRect l="12068" r="1984" b="-5"/>
          <a:stretch/>
        </p:blipFill>
        <p:spPr>
          <a:xfrm>
            <a:off x="4795737" y="4"/>
            <a:ext cx="2068302" cy="2524633"/>
          </a:xfrm>
          <a:custGeom>
            <a:avLst/>
            <a:gdLst/>
            <a:ahLst/>
            <a:cxnLst/>
            <a:rect l="l" t="t" r="r" b="b"/>
            <a:pathLst>
              <a:path w="2757736" h="2524633">
                <a:moveTo>
                  <a:pt x="21123" y="0"/>
                </a:moveTo>
                <a:lnTo>
                  <a:pt x="2731055" y="0"/>
                </a:lnTo>
                <a:lnTo>
                  <a:pt x="2730838" y="5093"/>
                </a:lnTo>
                <a:cubicBezTo>
                  <a:pt x="2730487" y="45377"/>
                  <a:pt x="2732295" y="85646"/>
                  <a:pt x="2738658" y="125789"/>
                </a:cubicBezTo>
                <a:cubicBezTo>
                  <a:pt x="2756621" y="238377"/>
                  <a:pt x="2761924" y="352450"/>
                  <a:pt x="2754463" y="466085"/>
                </a:cubicBezTo>
                <a:cubicBezTo>
                  <a:pt x="2744150" y="620982"/>
                  <a:pt x="2730085" y="775628"/>
                  <a:pt x="2725799" y="930904"/>
                </a:cubicBezTo>
                <a:cubicBezTo>
                  <a:pt x="2721780" y="1082146"/>
                  <a:pt x="2734774" y="1233389"/>
                  <a:pt x="2744685" y="1383875"/>
                </a:cubicBezTo>
                <a:cubicBezTo>
                  <a:pt x="2759152" y="1603429"/>
                  <a:pt x="2748838" y="1823108"/>
                  <a:pt x="2739863" y="2042788"/>
                </a:cubicBezTo>
                <a:cubicBezTo>
                  <a:pt x="2736448" y="2125925"/>
                  <a:pt x="2737930" y="2209061"/>
                  <a:pt x="2740205" y="2292197"/>
                </a:cubicBezTo>
                <a:lnTo>
                  <a:pt x="2744484" y="2501376"/>
                </a:lnTo>
                <a:lnTo>
                  <a:pt x="2513574" y="2517337"/>
                </a:lnTo>
                <a:cubicBezTo>
                  <a:pt x="2415696" y="2521959"/>
                  <a:pt x="2317754" y="2524358"/>
                  <a:pt x="2219717" y="2524288"/>
                </a:cubicBezTo>
                <a:cubicBezTo>
                  <a:pt x="2139473" y="2526009"/>
                  <a:pt x="2059213" y="2521297"/>
                  <a:pt x="1979578" y="2510176"/>
                </a:cubicBezTo>
                <a:cubicBezTo>
                  <a:pt x="1865287" y="2491406"/>
                  <a:pt x="1749852" y="2477294"/>
                  <a:pt x="1633783" y="2489008"/>
                </a:cubicBezTo>
                <a:cubicBezTo>
                  <a:pt x="1553779" y="2497192"/>
                  <a:pt x="1473902" y="2501991"/>
                  <a:pt x="1393517" y="2501709"/>
                </a:cubicBezTo>
                <a:cubicBezTo>
                  <a:pt x="1208744" y="2501709"/>
                  <a:pt x="1023847" y="2500016"/>
                  <a:pt x="839074" y="2503543"/>
                </a:cubicBezTo>
                <a:cubicBezTo>
                  <a:pt x="674622" y="2506648"/>
                  <a:pt x="510804" y="2513421"/>
                  <a:pt x="346224" y="2496346"/>
                </a:cubicBezTo>
                <a:cubicBezTo>
                  <a:pt x="285491" y="2490066"/>
                  <a:pt x="224679" y="2485859"/>
                  <a:pt x="163814" y="2483127"/>
                </a:cubicBezTo>
                <a:lnTo>
                  <a:pt x="18517" y="2479653"/>
                </a:lnTo>
                <a:lnTo>
                  <a:pt x="18260" y="2465175"/>
                </a:lnTo>
                <a:cubicBezTo>
                  <a:pt x="17160" y="2423362"/>
                  <a:pt x="16458" y="2381580"/>
                  <a:pt x="22836" y="2339990"/>
                </a:cubicBezTo>
                <a:cubicBezTo>
                  <a:pt x="31895" y="2273000"/>
                  <a:pt x="32239" y="2205116"/>
                  <a:pt x="23857" y="2138036"/>
                </a:cubicBezTo>
                <a:cubicBezTo>
                  <a:pt x="8778" y="2011225"/>
                  <a:pt x="9721" y="1883023"/>
                  <a:pt x="26663" y="1756454"/>
                </a:cubicBezTo>
                <a:cubicBezTo>
                  <a:pt x="37125" y="1682587"/>
                  <a:pt x="43121" y="1606552"/>
                  <a:pt x="24367" y="1534088"/>
                </a:cubicBezTo>
                <a:cubicBezTo>
                  <a:pt x="-19775" y="1363773"/>
                  <a:pt x="5996" y="1193203"/>
                  <a:pt x="24367" y="1023781"/>
                </a:cubicBezTo>
                <a:cubicBezTo>
                  <a:pt x="35530" y="932794"/>
                  <a:pt x="35786" y="840798"/>
                  <a:pt x="25133" y="749747"/>
                </a:cubicBezTo>
                <a:cubicBezTo>
                  <a:pt x="6226" y="615268"/>
                  <a:pt x="2577" y="479090"/>
                  <a:pt x="14289" y="343797"/>
                </a:cubicBezTo>
                <a:cubicBezTo>
                  <a:pt x="24877" y="233188"/>
                  <a:pt x="35339" y="122324"/>
                  <a:pt x="22581" y="10822"/>
                </a:cubicBezTo>
                <a:close/>
              </a:path>
            </a:pathLst>
          </a:custGeom>
        </p:spPr>
      </p:pic>
      <p:pic>
        <p:nvPicPr>
          <p:cNvPr id="8" name="Picture 18">
            <a:extLst>
              <a:ext uri="{FF2B5EF4-FFF2-40B4-BE49-F238E27FC236}">
                <a16:creationId xmlns:a16="http://schemas.microsoft.com/office/drawing/2014/main" id="{2759270A-39A5-48FE-9961-B64EEC67753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6" b="11660"/>
          <a:stretch/>
        </p:blipFill>
        <p:spPr bwMode="auto">
          <a:xfrm>
            <a:off x="7004530" y="1"/>
            <a:ext cx="2139470" cy="2520152"/>
          </a:xfrm>
          <a:custGeom>
            <a:avLst/>
            <a:gdLst/>
            <a:ahLst/>
            <a:cxnLst/>
            <a:rect l="l" t="t" r="r" b="b"/>
            <a:pathLst>
              <a:path w="2852627" h="2520152">
                <a:moveTo>
                  <a:pt x="10064" y="0"/>
                </a:moveTo>
                <a:lnTo>
                  <a:pt x="2852627" y="0"/>
                </a:lnTo>
                <a:lnTo>
                  <a:pt x="2852627" y="2486586"/>
                </a:lnTo>
                <a:lnTo>
                  <a:pt x="2722923" y="2488164"/>
                </a:lnTo>
                <a:cubicBezTo>
                  <a:pt x="2674488" y="2490004"/>
                  <a:pt x="2626073" y="2493170"/>
                  <a:pt x="2577690" y="2497898"/>
                </a:cubicBezTo>
                <a:cubicBezTo>
                  <a:pt x="2399458" y="2512970"/>
                  <a:pt x="2220528" y="2515143"/>
                  <a:pt x="2042042" y="2504390"/>
                </a:cubicBezTo>
                <a:cubicBezTo>
                  <a:pt x="1880764" y="2496911"/>
                  <a:pt x="1719740" y="2478563"/>
                  <a:pt x="1558080" y="2494228"/>
                </a:cubicBezTo>
                <a:cubicBezTo>
                  <a:pt x="1502460" y="2499592"/>
                  <a:pt x="1447854" y="2512575"/>
                  <a:pt x="1391850" y="2515538"/>
                </a:cubicBezTo>
                <a:cubicBezTo>
                  <a:pt x="1129488" y="2529651"/>
                  <a:pt x="868014" y="2508482"/>
                  <a:pt x="606540" y="2491124"/>
                </a:cubicBezTo>
                <a:cubicBezTo>
                  <a:pt x="511296" y="2484774"/>
                  <a:pt x="416054" y="2477012"/>
                  <a:pt x="320810" y="2494370"/>
                </a:cubicBezTo>
                <a:cubicBezTo>
                  <a:pt x="240438" y="2508129"/>
                  <a:pt x="158860" y="2510966"/>
                  <a:pt x="77878" y="2502837"/>
                </a:cubicBezTo>
                <a:lnTo>
                  <a:pt x="9154" y="2498029"/>
                </a:lnTo>
                <a:lnTo>
                  <a:pt x="8320" y="2462991"/>
                </a:lnTo>
                <a:cubicBezTo>
                  <a:pt x="6579" y="2338090"/>
                  <a:pt x="-9495" y="2212684"/>
                  <a:pt x="8320" y="2088414"/>
                </a:cubicBezTo>
                <a:cubicBezTo>
                  <a:pt x="37454" y="1869137"/>
                  <a:pt x="41459" y="1647554"/>
                  <a:pt x="20242" y="1427484"/>
                </a:cubicBezTo>
                <a:cubicBezTo>
                  <a:pt x="-386" y="1179282"/>
                  <a:pt x="-1860" y="930008"/>
                  <a:pt x="15822" y="681605"/>
                </a:cubicBezTo>
                <a:cubicBezTo>
                  <a:pt x="28413" y="497593"/>
                  <a:pt x="37789" y="313203"/>
                  <a:pt x="26537" y="128561"/>
                </a:cubicBezTo>
                <a:cubicBezTo>
                  <a:pt x="24327" y="93208"/>
                  <a:pt x="18400" y="58296"/>
                  <a:pt x="12757" y="23416"/>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Rectangle 4">
            <a:extLst>
              <a:ext uri="{FF2B5EF4-FFF2-40B4-BE49-F238E27FC236}">
                <a16:creationId xmlns:a16="http://schemas.microsoft.com/office/drawing/2014/main" id="{C16E0950-5F93-485B-B0D6-2E20333B0E80}"/>
              </a:ext>
            </a:extLst>
          </p:cNvPr>
          <p:cNvSpPr>
            <a:spLocks noChangeArrowheads="1"/>
          </p:cNvSpPr>
          <p:nvPr/>
        </p:nvSpPr>
        <p:spPr bwMode="auto">
          <a:xfrm>
            <a:off x="459486" y="2843784"/>
            <a:ext cx="3915918" cy="332841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457200" indent="-228600" eaLnBrk="1" hangingPunct="1">
              <a:lnSpc>
                <a:spcPct val="90000"/>
              </a:lnSpc>
              <a:spcBef>
                <a:spcPct val="0"/>
              </a:spcBef>
              <a:spcAft>
                <a:spcPts val="600"/>
              </a:spcAft>
              <a:buFont typeface="Arial" panose="020B0604020202020204" pitchFamily="34" charset="0"/>
              <a:buChar char="•"/>
            </a:pPr>
            <a:r>
              <a:rPr lang="en-US" altLang="en-US" sz="1300" b="1">
                <a:latin typeface="+mn-lt"/>
              </a:rPr>
              <a:t>School starts at 8.40 am (Doors open at 8.30am) – </a:t>
            </a:r>
            <a:r>
              <a:rPr lang="en-US" altLang="en-US" sz="1300">
                <a:latin typeface="+mn-lt"/>
              </a:rPr>
              <a:t>Register and welcome</a:t>
            </a:r>
          </a:p>
          <a:p>
            <a:pPr marL="457200" indent="-228600" eaLnBrk="1" hangingPunct="1">
              <a:lnSpc>
                <a:spcPct val="90000"/>
              </a:lnSpc>
              <a:spcBef>
                <a:spcPct val="0"/>
              </a:spcBef>
              <a:spcAft>
                <a:spcPts val="600"/>
              </a:spcAft>
              <a:buFont typeface="Arial" panose="020B0604020202020204" pitchFamily="34" charset="0"/>
              <a:buChar char="•"/>
            </a:pPr>
            <a:r>
              <a:rPr lang="en-US" altLang="en-US" sz="1300">
                <a:latin typeface="+mn-lt"/>
              </a:rPr>
              <a:t>Phonics</a:t>
            </a:r>
          </a:p>
          <a:p>
            <a:pPr marL="457200" indent="-228600" eaLnBrk="1" hangingPunct="1">
              <a:lnSpc>
                <a:spcPct val="90000"/>
              </a:lnSpc>
              <a:spcBef>
                <a:spcPct val="0"/>
              </a:spcBef>
              <a:spcAft>
                <a:spcPts val="600"/>
              </a:spcAft>
              <a:buFont typeface="Arial" panose="020B0604020202020204" pitchFamily="34" charset="0"/>
              <a:buChar char="•"/>
            </a:pPr>
            <a:r>
              <a:rPr lang="en-US" altLang="en-US" sz="1300">
                <a:latin typeface="+mn-lt"/>
              </a:rPr>
              <a:t>Learning activities – inside and outside (independent choosing and an adult led focus activity) </a:t>
            </a:r>
          </a:p>
          <a:p>
            <a:pPr marL="457200" indent="-228600" eaLnBrk="1" hangingPunct="1">
              <a:lnSpc>
                <a:spcPct val="90000"/>
              </a:lnSpc>
              <a:spcBef>
                <a:spcPct val="0"/>
              </a:spcBef>
              <a:spcAft>
                <a:spcPts val="600"/>
              </a:spcAft>
              <a:buFont typeface="Arial" panose="020B0604020202020204" pitchFamily="34" charset="0"/>
              <a:buChar char="•"/>
            </a:pPr>
            <a:r>
              <a:rPr lang="en-US" altLang="en-US" sz="1300">
                <a:latin typeface="+mn-lt"/>
              </a:rPr>
              <a:t>Whole school Collective worship</a:t>
            </a:r>
          </a:p>
          <a:p>
            <a:pPr marL="457200" indent="-228600" eaLnBrk="1" hangingPunct="1">
              <a:lnSpc>
                <a:spcPct val="90000"/>
              </a:lnSpc>
              <a:spcBef>
                <a:spcPct val="0"/>
              </a:spcBef>
              <a:spcAft>
                <a:spcPts val="600"/>
              </a:spcAft>
              <a:buFont typeface="Arial" panose="020B0604020202020204" pitchFamily="34" charset="0"/>
              <a:buChar char="•"/>
            </a:pPr>
            <a:r>
              <a:rPr lang="en-US" altLang="en-US" sz="1300">
                <a:latin typeface="+mn-lt"/>
              </a:rPr>
              <a:t>Milk and fruit </a:t>
            </a:r>
          </a:p>
          <a:p>
            <a:pPr marL="457200" indent="-228600" eaLnBrk="1" hangingPunct="1">
              <a:lnSpc>
                <a:spcPct val="90000"/>
              </a:lnSpc>
              <a:spcBef>
                <a:spcPct val="0"/>
              </a:spcBef>
              <a:spcAft>
                <a:spcPts val="600"/>
              </a:spcAft>
              <a:buFont typeface="Arial" panose="020B0604020202020204" pitchFamily="34" charset="0"/>
              <a:buChar char="•"/>
            </a:pPr>
            <a:r>
              <a:rPr lang="en-US" altLang="en-US" sz="1300">
                <a:latin typeface="+mn-lt"/>
              </a:rPr>
              <a:t>Learning activities– inside and outside(independent choosing and an adult led focus activity) </a:t>
            </a:r>
          </a:p>
          <a:p>
            <a:pPr marL="457200" indent="-228600" eaLnBrk="1" hangingPunct="1">
              <a:lnSpc>
                <a:spcPct val="90000"/>
              </a:lnSpc>
              <a:spcBef>
                <a:spcPct val="0"/>
              </a:spcBef>
              <a:spcAft>
                <a:spcPts val="600"/>
              </a:spcAft>
              <a:buFont typeface="Arial" panose="020B0604020202020204" pitchFamily="34" charset="0"/>
              <a:buChar char="•"/>
            </a:pPr>
            <a:r>
              <a:rPr lang="en-US" altLang="en-US" sz="1300">
                <a:latin typeface="+mn-lt"/>
              </a:rPr>
              <a:t>Story / singing or topic discussion. </a:t>
            </a:r>
          </a:p>
          <a:p>
            <a:pPr indent="-228600" eaLnBrk="1" hangingPunct="1">
              <a:lnSpc>
                <a:spcPct val="90000"/>
              </a:lnSpc>
              <a:spcBef>
                <a:spcPct val="0"/>
              </a:spcBef>
              <a:spcAft>
                <a:spcPts val="600"/>
              </a:spcAft>
              <a:buFont typeface="Arial" panose="020B0604020202020204" pitchFamily="34" charset="0"/>
              <a:buChar char="•"/>
            </a:pPr>
            <a:r>
              <a:rPr lang="en-US" altLang="en-US" sz="1300" b="1">
                <a:latin typeface="+mn-lt"/>
              </a:rPr>
              <a:t>The morning session ends at 11.45am  </a:t>
            </a:r>
            <a:endParaRPr lang="en-US" altLang="en-US" sz="1300">
              <a:latin typeface="+mn-lt"/>
            </a:endParaRPr>
          </a:p>
        </p:txBody>
      </p:sp>
      <p:pic>
        <p:nvPicPr>
          <p:cNvPr id="4" name="Picture 16">
            <a:extLst>
              <a:ext uri="{FF2B5EF4-FFF2-40B4-BE49-F238E27FC236}">
                <a16:creationId xmlns:a16="http://schemas.microsoft.com/office/drawing/2014/main" id="{4BAEDA89-505E-4458-B552-FCD4F129905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2" b="28627"/>
          <a:stretch/>
        </p:blipFill>
        <p:spPr bwMode="auto">
          <a:xfrm>
            <a:off x="4791525" y="2716074"/>
            <a:ext cx="4352475" cy="4141924"/>
          </a:xfrm>
          <a:custGeom>
            <a:avLst/>
            <a:gdLst/>
            <a:ahLst/>
            <a:cxnLst/>
            <a:rect l="l" t="t" r="r" b="b"/>
            <a:pathLst>
              <a:path w="5803299" h="4141924">
                <a:moveTo>
                  <a:pt x="4086182" y="1329"/>
                </a:moveTo>
                <a:cubicBezTo>
                  <a:pt x="4156698" y="-1238"/>
                  <a:pt x="4227324" y="-85"/>
                  <a:pt x="4297823" y="4799"/>
                </a:cubicBezTo>
                <a:cubicBezTo>
                  <a:pt x="4587107" y="19899"/>
                  <a:pt x="4876647" y="16089"/>
                  <a:pt x="5166059" y="27661"/>
                </a:cubicBezTo>
                <a:cubicBezTo>
                  <a:pt x="5261555" y="31612"/>
                  <a:pt x="5356545" y="10444"/>
                  <a:pt x="5451787" y="9315"/>
                </a:cubicBezTo>
                <a:cubicBezTo>
                  <a:pt x="5565889" y="7904"/>
                  <a:pt x="5680275" y="12949"/>
                  <a:pt x="5794837" y="16636"/>
                </a:cubicBezTo>
                <a:lnTo>
                  <a:pt x="5803299" y="16810"/>
                </a:lnTo>
                <a:lnTo>
                  <a:pt x="5803299" y="4141924"/>
                </a:lnTo>
                <a:lnTo>
                  <a:pt x="25520" y="4141924"/>
                </a:lnTo>
                <a:lnTo>
                  <a:pt x="38276" y="3985509"/>
                </a:lnTo>
                <a:cubicBezTo>
                  <a:pt x="68779" y="3844294"/>
                  <a:pt x="65552" y="3697862"/>
                  <a:pt x="28835" y="3558127"/>
                </a:cubicBezTo>
                <a:cubicBezTo>
                  <a:pt x="-4463" y="3426468"/>
                  <a:pt x="-11352" y="3294426"/>
                  <a:pt x="21053" y="3161618"/>
                </a:cubicBezTo>
                <a:cubicBezTo>
                  <a:pt x="51646" y="3038188"/>
                  <a:pt x="50153" y="2908978"/>
                  <a:pt x="16716" y="2786288"/>
                </a:cubicBezTo>
                <a:cubicBezTo>
                  <a:pt x="9316" y="2754521"/>
                  <a:pt x="4787" y="2722155"/>
                  <a:pt x="3192" y="2689584"/>
                </a:cubicBezTo>
                <a:cubicBezTo>
                  <a:pt x="-6887" y="2570683"/>
                  <a:pt x="10081" y="2453440"/>
                  <a:pt x="24242" y="2335942"/>
                </a:cubicBezTo>
                <a:cubicBezTo>
                  <a:pt x="33683" y="2261054"/>
                  <a:pt x="48099" y="2185401"/>
                  <a:pt x="24242" y="2111279"/>
                </a:cubicBezTo>
                <a:cubicBezTo>
                  <a:pt x="7899" y="2059623"/>
                  <a:pt x="4264" y="2004791"/>
                  <a:pt x="13654" y="1951426"/>
                </a:cubicBezTo>
                <a:cubicBezTo>
                  <a:pt x="29486" y="1856713"/>
                  <a:pt x="32790" y="1760329"/>
                  <a:pt x="23477" y="1664761"/>
                </a:cubicBezTo>
                <a:cubicBezTo>
                  <a:pt x="17328" y="1601751"/>
                  <a:pt x="18272" y="1538243"/>
                  <a:pt x="26284" y="1475437"/>
                </a:cubicBezTo>
                <a:cubicBezTo>
                  <a:pt x="36872" y="1390981"/>
                  <a:pt x="53330" y="1304994"/>
                  <a:pt x="33300" y="1220284"/>
                </a:cubicBezTo>
                <a:cubicBezTo>
                  <a:pt x="1406" y="1085690"/>
                  <a:pt x="7785" y="951224"/>
                  <a:pt x="20543" y="815610"/>
                </a:cubicBezTo>
                <a:cubicBezTo>
                  <a:pt x="30111" y="714697"/>
                  <a:pt x="40700" y="612636"/>
                  <a:pt x="21563" y="510574"/>
                </a:cubicBezTo>
                <a:cubicBezTo>
                  <a:pt x="13335" y="463218"/>
                  <a:pt x="13335" y="414790"/>
                  <a:pt x="21563" y="367433"/>
                </a:cubicBezTo>
                <a:cubicBezTo>
                  <a:pt x="31514" y="303645"/>
                  <a:pt x="40955" y="240494"/>
                  <a:pt x="28197" y="176068"/>
                </a:cubicBezTo>
                <a:cubicBezTo>
                  <a:pt x="22584" y="148001"/>
                  <a:pt x="18374" y="119679"/>
                  <a:pt x="15439" y="91357"/>
                </a:cubicBezTo>
                <a:lnTo>
                  <a:pt x="13471" y="15444"/>
                </a:lnTo>
                <a:lnTo>
                  <a:pt x="161497" y="23093"/>
                </a:lnTo>
                <a:cubicBezTo>
                  <a:pt x="242184" y="25544"/>
                  <a:pt x="322886" y="25615"/>
                  <a:pt x="403652" y="21310"/>
                </a:cubicBezTo>
                <a:cubicBezTo>
                  <a:pt x="579090" y="9611"/>
                  <a:pt x="755048" y="12123"/>
                  <a:pt x="930155" y="28790"/>
                </a:cubicBezTo>
                <a:cubicBezTo>
                  <a:pt x="934727" y="29284"/>
                  <a:pt x="939871" y="27908"/>
                  <a:pt x="944744" y="27978"/>
                </a:cubicBezTo>
                <a:lnTo>
                  <a:pt x="944756" y="27986"/>
                </a:lnTo>
                <a:lnTo>
                  <a:pt x="949368" y="27641"/>
                </a:lnTo>
                <a:lnTo>
                  <a:pt x="981805" y="30065"/>
                </a:lnTo>
                <a:lnTo>
                  <a:pt x="983936" y="28984"/>
                </a:lnTo>
                <a:cubicBezTo>
                  <a:pt x="988825" y="29108"/>
                  <a:pt x="993905" y="30625"/>
                  <a:pt x="998603" y="30483"/>
                </a:cubicBezTo>
                <a:cubicBezTo>
                  <a:pt x="1047368" y="29496"/>
                  <a:pt x="1096133" y="30483"/>
                  <a:pt x="1144770" y="25121"/>
                </a:cubicBezTo>
                <a:cubicBezTo>
                  <a:pt x="1267037" y="10007"/>
                  <a:pt x="1390204" y="6041"/>
                  <a:pt x="1513043" y="13266"/>
                </a:cubicBezTo>
                <a:cubicBezTo>
                  <a:pt x="1691465" y="24557"/>
                  <a:pt x="1870141" y="31472"/>
                  <a:pt x="2048943" y="16089"/>
                </a:cubicBezTo>
                <a:cubicBezTo>
                  <a:pt x="2150537" y="7480"/>
                  <a:pt x="2252129" y="-1693"/>
                  <a:pt x="2353721" y="10161"/>
                </a:cubicBezTo>
                <a:cubicBezTo>
                  <a:pt x="2440545" y="21000"/>
                  <a:pt x="2528079" y="22750"/>
                  <a:pt x="2615195" y="15383"/>
                </a:cubicBezTo>
                <a:cubicBezTo>
                  <a:pt x="2710489" y="8045"/>
                  <a:pt x="2806139" y="8045"/>
                  <a:pt x="2901433" y="15383"/>
                </a:cubicBezTo>
                <a:cubicBezTo>
                  <a:pt x="2992739" y="21029"/>
                  <a:pt x="3084299" y="30483"/>
                  <a:pt x="3175351" y="20323"/>
                </a:cubicBezTo>
                <a:cubicBezTo>
                  <a:pt x="3303357" y="6210"/>
                  <a:pt x="3430983" y="10867"/>
                  <a:pt x="3558737" y="19476"/>
                </a:cubicBezTo>
                <a:cubicBezTo>
                  <a:pt x="3664265" y="26532"/>
                  <a:pt x="3770177" y="36834"/>
                  <a:pt x="3875197" y="20181"/>
                </a:cubicBezTo>
                <a:cubicBezTo>
                  <a:pt x="3945258" y="10183"/>
                  <a:pt x="4015665" y="3895"/>
                  <a:pt x="4086182" y="1329"/>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9011250D-D3B5-486E-9BF8-C5C7D2D9A4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26143" y="114844"/>
            <a:ext cx="931862" cy="91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2E4B3FB6-CA33-463A-ADC5-F5D892ADC92E}"/>
              </a:ext>
            </a:extLst>
          </p:cNvPr>
          <p:cNvSpPr>
            <a:spLocks noGrp="1" noChangeArrowheads="1"/>
          </p:cNvSpPr>
          <p:nvPr>
            <p:ph type="title"/>
          </p:nvPr>
        </p:nvSpPr>
        <p:spPr>
          <a:xfrm>
            <a:off x="5664665" y="378108"/>
            <a:ext cx="2991402" cy="1772148"/>
          </a:xfrm>
        </p:spPr>
        <p:txBody>
          <a:bodyPr vert="horz" lIns="91440" tIns="45720" rIns="91440" bIns="45720" rtlCol="0" anchor="b">
            <a:normAutofit/>
          </a:bodyPr>
          <a:lstStyle/>
          <a:p>
            <a:pPr algn="l" eaLnBrk="1" hangingPunct="1">
              <a:lnSpc>
                <a:spcPct val="90000"/>
              </a:lnSpc>
            </a:pPr>
            <a:r>
              <a:rPr lang="en-US" altLang="en-US" sz="3600" b="1" kern="1200">
                <a:solidFill>
                  <a:schemeClr val="tx1"/>
                </a:solidFill>
                <a:latin typeface="+mj-lt"/>
                <a:ea typeface="+mj-ea"/>
                <a:cs typeface="+mj-cs"/>
              </a:rPr>
              <a:t>A typical day in Reception at St Peters</a:t>
            </a:r>
          </a:p>
        </p:txBody>
      </p:sp>
      <p:pic>
        <p:nvPicPr>
          <p:cNvPr id="2" name="Picture 1">
            <a:extLst>
              <a:ext uri="{FF2B5EF4-FFF2-40B4-BE49-F238E27FC236}">
                <a16:creationId xmlns:a16="http://schemas.microsoft.com/office/drawing/2014/main" id="{7C864476-42EC-610D-3849-75BC8F05C28E}"/>
              </a:ext>
            </a:extLst>
          </p:cNvPr>
          <p:cNvPicPr>
            <a:picLocks noChangeAspect="1"/>
          </p:cNvPicPr>
          <p:nvPr/>
        </p:nvPicPr>
        <p:blipFill rotWithShape="1">
          <a:blip r:embed="rId3"/>
          <a:srcRect l="10490" r="23606" b="2"/>
          <a:stretch/>
        </p:blipFill>
        <p:spPr>
          <a:xfrm>
            <a:off x="-5" y="10"/>
            <a:ext cx="2939606" cy="4143497"/>
          </a:xfrm>
          <a:custGeom>
            <a:avLst/>
            <a:gdLst/>
            <a:ahLst/>
            <a:cxnLst/>
            <a:rect l="l" t="t" r="r" b="b"/>
            <a:pathLst>
              <a:path w="3919476" h="4143507">
                <a:moveTo>
                  <a:pt x="0" y="0"/>
                </a:moveTo>
                <a:lnTo>
                  <a:pt x="3903116" y="0"/>
                </a:lnTo>
                <a:lnTo>
                  <a:pt x="3899307" y="150213"/>
                </a:lnTo>
                <a:cubicBezTo>
                  <a:pt x="3899870" y="322276"/>
                  <a:pt x="3912280" y="494071"/>
                  <a:pt x="3910163" y="665222"/>
                </a:cubicBezTo>
                <a:cubicBezTo>
                  <a:pt x="3909034" y="760465"/>
                  <a:pt x="3887866" y="855454"/>
                  <a:pt x="3891817" y="950951"/>
                </a:cubicBezTo>
                <a:cubicBezTo>
                  <a:pt x="3903389" y="1240363"/>
                  <a:pt x="3899579" y="1529902"/>
                  <a:pt x="3914679" y="1819187"/>
                </a:cubicBezTo>
                <a:cubicBezTo>
                  <a:pt x="3924446" y="1960184"/>
                  <a:pt x="3919293" y="2101691"/>
                  <a:pt x="3899297" y="2241812"/>
                </a:cubicBezTo>
                <a:cubicBezTo>
                  <a:pt x="3882644" y="2346833"/>
                  <a:pt x="3892946" y="2452744"/>
                  <a:pt x="3900002" y="2558273"/>
                </a:cubicBezTo>
                <a:cubicBezTo>
                  <a:pt x="3908611" y="2686026"/>
                  <a:pt x="3913268" y="2813652"/>
                  <a:pt x="3899155" y="2941659"/>
                </a:cubicBezTo>
                <a:cubicBezTo>
                  <a:pt x="3888995" y="3032710"/>
                  <a:pt x="3898449" y="3124270"/>
                  <a:pt x="3904095" y="3215577"/>
                </a:cubicBezTo>
                <a:cubicBezTo>
                  <a:pt x="3911433" y="3310871"/>
                  <a:pt x="3911433" y="3406520"/>
                  <a:pt x="3904095" y="3501814"/>
                </a:cubicBezTo>
                <a:cubicBezTo>
                  <a:pt x="3896728" y="3588930"/>
                  <a:pt x="3898478" y="3676464"/>
                  <a:pt x="3909317" y="3763288"/>
                </a:cubicBezTo>
                <a:cubicBezTo>
                  <a:pt x="3921171" y="3864881"/>
                  <a:pt x="3911998" y="3966473"/>
                  <a:pt x="3903389" y="4068066"/>
                </a:cubicBezTo>
                <a:lnTo>
                  <a:pt x="3899890" y="4129496"/>
                </a:lnTo>
                <a:lnTo>
                  <a:pt x="3856837" y="4131079"/>
                </a:lnTo>
                <a:cubicBezTo>
                  <a:pt x="3690565" y="4131562"/>
                  <a:pt x="3524292" y="4118803"/>
                  <a:pt x="3358020" y="4125635"/>
                </a:cubicBezTo>
                <a:cubicBezTo>
                  <a:pt x="3138339" y="4134610"/>
                  <a:pt x="2918661" y="4144924"/>
                  <a:pt x="2699106" y="4130457"/>
                </a:cubicBezTo>
                <a:cubicBezTo>
                  <a:pt x="2548620" y="4120546"/>
                  <a:pt x="2397378" y="4107552"/>
                  <a:pt x="2246135" y="4111571"/>
                </a:cubicBezTo>
                <a:cubicBezTo>
                  <a:pt x="2090859" y="4115857"/>
                  <a:pt x="1936213" y="4129921"/>
                  <a:pt x="1781316" y="4140235"/>
                </a:cubicBezTo>
                <a:cubicBezTo>
                  <a:pt x="1667682" y="4147695"/>
                  <a:pt x="1553608" y="4142392"/>
                  <a:pt x="1441020" y="4124430"/>
                </a:cubicBezTo>
                <a:cubicBezTo>
                  <a:pt x="1360735" y="4111704"/>
                  <a:pt x="1279946" y="4117196"/>
                  <a:pt x="1199535" y="4121751"/>
                </a:cubicBezTo>
                <a:cubicBezTo>
                  <a:pt x="1054343" y="4130324"/>
                  <a:pt x="909653" y="4143718"/>
                  <a:pt x="764462" y="4130324"/>
                </a:cubicBezTo>
                <a:cubicBezTo>
                  <a:pt x="634770" y="4118267"/>
                  <a:pt x="503820" y="4108490"/>
                  <a:pt x="375137" y="4118267"/>
                </a:cubicBezTo>
                <a:cubicBezTo>
                  <a:pt x="278626" y="4125601"/>
                  <a:pt x="182043" y="4132935"/>
                  <a:pt x="85336" y="4130493"/>
                </a:cubicBezTo>
                <a:lnTo>
                  <a:pt x="0" y="4125145"/>
                </a:lnTo>
                <a:close/>
              </a:path>
            </a:pathLst>
          </a:custGeom>
        </p:spPr>
      </p:pic>
      <p:pic>
        <p:nvPicPr>
          <p:cNvPr id="8" name="Picture 8">
            <a:extLst>
              <a:ext uri="{FF2B5EF4-FFF2-40B4-BE49-F238E27FC236}">
                <a16:creationId xmlns:a16="http://schemas.microsoft.com/office/drawing/2014/main" id="{A2690B39-EB92-492D-9D5A-46859D388F0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99" r="13282" b="5"/>
          <a:stretch/>
        </p:blipFill>
        <p:spPr bwMode="auto">
          <a:xfrm>
            <a:off x="3086550" y="10"/>
            <a:ext cx="2293742" cy="3597029"/>
          </a:xfrm>
          <a:custGeom>
            <a:avLst/>
            <a:gdLst/>
            <a:ahLst/>
            <a:cxnLst/>
            <a:rect l="l" t="t" r="r" b="b"/>
            <a:pathLst>
              <a:path w="3058323" h="3597039">
                <a:moveTo>
                  <a:pt x="15411" y="0"/>
                </a:moveTo>
                <a:lnTo>
                  <a:pt x="3031762" y="0"/>
                </a:lnTo>
                <a:lnTo>
                  <a:pt x="3046461" y="132146"/>
                </a:lnTo>
                <a:cubicBezTo>
                  <a:pt x="3048338" y="180004"/>
                  <a:pt x="3046791" y="227996"/>
                  <a:pt x="3041802" y="275754"/>
                </a:cubicBezTo>
                <a:cubicBezTo>
                  <a:pt x="3027897" y="401800"/>
                  <a:pt x="3049074" y="530780"/>
                  <a:pt x="3008505" y="654529"/>
                </a:cubicBezTo>
                <a:cubicBezTo>
                  <a:pt x="3005571" y="667491"/>
                  <a:pt x="3004614" y="680823"/>
                  <a:pt x="3005698" y="694078"/>
                </a:cubicBezTo>
                <a:cubicBezTo>
                  <a:pt x="3005188" y="761821"/>
                  <a:pt x="3019349" y="827651"/>
                  <a:pt x="3033127" y="893608"/>
                </a:cubicBezTo>
                <a:cubicBezTo>
                  <a:pt x="3048309" y="966327"/>
                  <a:pt x="3067190" y="1038663"/>
                  <a:pt x="3044226" y="1113933"/>
                </a:cubicBezTo>
                <a:cubicBezTo>
                  <a:pt x="3037911" y="1137802"/>
                  <a:pt x="3037911" y="1162909"/>
                  <a:pt x="3044226" y="1186779"/>
                </a:cubicBezTo>
                <a:cubicBezTo>
                  <a:pt x="3050414" y="1219872"/>
                  <a:pt x="3050414" y="1253833"/>
                  <a:pt x="3044226" y="1286927"/>
                </a:cubicBezTo>
                <a:cubicBezTo>
                  <a:pt x="3034913" y="1357732"/>
                  <a:pt x="3025345" y="1428920"/>
                  <a:pt x="3030448" y="1500363"/>
                </a:cubicBezTo>
                <a:cubicBezTo>
                  <a:pt x="3038001" y="1625694"/>
                  <a:pt x="3036164" y="1751408"/>
                  <a:pt x="3024962" y="1876459"/>
                </a:cubicBezTo>
                <a:cubicBezTo>
                  <a:pt x="3020242" y="1937185"/>
                  <a:pt x="3013991" y="1998805"/>
                  <a:pt x="3036572" y="2058128"/>
                </a:cubicBezTo>
                <a:cubicBezTo>
                  <a:pt x="3039761" y="2065719"/>
                  <a:pt x="3039761" y="2074267"/>
                  <a:pt x="3036572" y="2081857"/>
                </a:cubicBezTo>
                <a:cubicBezTo>
                  <a:pt x="2993834" y="2180984"/>
                  <a:pt x="3005826" y="2282153"/>
                  <a:pt x="3027897" y="2382556"/>
                </a:cubicBezTo>
                <a:cubicBezTo>
                  <a:pt x="3059523" y="2516907"/>
                  <a:pt x="3066565" y="2655863"/>
                  <a:pt x="3048691" y="2792715"/>
                </a:cubicBezTo>
                <a:cubicBezTo>
                  <a:pt x="3037337" y="2873471"/>
                  <a:pt x="3023687" y="2954354"/>
                  <a:pt x="3031596" y="3036386"/>
                </a:cubicBezTo>
                <a:cubicBezTo>
                  <a:pt x="3037490" y="3100417"/>
                  <a:pt x="3039736" y="3164741"/>
                  <a:pt x="3038358" y="3229027"/>
                </a:cubicBezTo>
                <a:cubicBezTo>
                  <a:pt x="3036891" y="3311633"/>
                  <a:pt x="3031788" y="3394080"/>
                  <a:pt x="3028535" y="3476606"/>
                </a:cubicBezTo>
                <a:lnTo>
                  <a:pt x="3026145" y="3582089"/>
                </a:lnTo>
                <a:lnTo>
                  <a:pt x="2837742" y="3576169"/>
                </a:lnTo>
                <a:cubicBezTo>
                  <a:pt x="2749601" y="3575123"/>
                  <a:pt x="2661428" y="3575842"/>
                  <a:pt x="2573255" y="3578457"/>
                </a:cubicBezTo>
                <a:cubicBezTo>
                  <a:pt x="2415279" y="3583558"/>
                  <a:pt x="2257302" y="3585390"/>
                  <a:pt x="2099327" y="3578457"/>
                </a:cubicBezTo>
                <a:cubicBezTo>
                  <a:pt x="1926907" y="3570479"/>
                  <a:pt x="1754870" y="3579504"/>
                  <a:pt x="1582958" y="3591536"/>
                </a:cubicBezTo>
                <a:cubicBezTo>
                  <a:pt x="1416747" y="3603177"/>
                  <a:pt x="1250917" y="3594544"/>
                  <a:pt x="1084959" y="3582381"/>
                </a:cubicBezTo>
                <a:cubicBezTo>
                  <a:pt x="910095" y="3569328"/>
                  <a:pt x="734510" y="3570585"/>
                  <a:pt x="559849" y="3586174"/>
                </a:cubicBezTo>
                <a:cubicBezTo>
                  <a:pt x="445325" y="3596376"/>
                  <a:pt x="330549" y="3581074"/>
                  <a:pt x="216532" y="3582119"/>
                </a:cubicBezTo>
                <a:lnTo>
                  <a:pt x="3784" y="3583799"/>
                </a:lnTo>
                <a:lnTo>
                  <a:pt x="23102" y="3304343"/>
                </a:lnTo>
                <a:cubicBezTo>
                  <a:pt x="27378" y="3232352"/>
                  <a:pt x="25445" y="3160183"/>
                  <a:pt x="17316" y="3088458"/>
                </a:cubicBezTo>
                <a:cubicBezTo>
                  <a:pt x="9187" y="3007476"/>
                  <a:pt x="12024" y="2925898"/>
                  <a:pt x="25783" y="2845525"/>
                </a:cubicBezTo>
                <a:cubicBezTo>
                  <a:pt x="43141" y="2750282"/>
                  <a:pt x="35379" y="2655039"/>
                  <a:pt x="29029" y="2559796"/>
                </a:cubicBezTo>
                <a:cubicBezTo>
                  <a:pt x="11671" y="2298322"/>
                  <a:pt x="-9498" y="2036848"/>
                  <a:pt x="4615" y="1774485"/>
                </a:cubicBezTo>
                <a:cubicBezTo>
                  <a:pt x="7578" y="1718482"/>
                  <a:pt x="20561" y="1663876"/>
                  <a:pt x="25925" y="1608255"/>
                </a:cubicBezTo>
                <a:cubicBezTo>
                  <a:pt x="41590" y="1446595"/>
                  <a:pt x="23242" y="1285571"/>
                  <a:pt x="15763" y="1124293"/>
                </a:cubicBezTo>
                <a:cubicBezTo>
                  <a:pt x="5010" y="945807"/>
                  <a:pt x="7183" y="766877"/>
                  <a:pt x="22255" y="588646"/>
                </a:cubicBezTo>
                <a:cubicBezTo>
                  <a:pt x="41165" y="395112"/>
                  <a:pt x="35097" y="201070"/>
                  <a:pt x="19010" y="7282"/>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BA5575C6-82BE-27B5-04E5-8A7EEAAE63F7}"/>
              </a:ext>
            </a:extLst>
          </p:cNvPr>
          <p:cNvPicPr>
            <a:picLocks noChangeAspect="1"/>
          </p:cNvPicPr>
          <p:nvPr/>
        </p:nvPicPr>
        <p:blipFill rotWithShape="1">
          <a:blip r:embed="rId5"/>
          <a:srcRect t="14053"/>
          <a:stretch/>
        </p:blipFill>
        <p:spPr>
          <a:xfrm>
            <a:off x="3" y="4328340"/>
            <a:ext cx="2934714" cy="2529660"/>
          </a:xfrm>
          <a:custGeom>
            <a:avLst/>
            <a:gdLst/>
            <a:ahLst/>
            <a:cxnLst/>
            <a:rect l="l" t="t" r="r" b="b"/>
            <a:pathLst>
              <a:path w="3912953" h="2529660">
                <a:moveTo>
                  <a:pt x="936025" y="662"/>
                </a:moveTo>
                <a:cubicBezTo>
                  <a:pt x="1035236" y="-744"/>
                  <a:pt x="1134457" y="93"/>
                  <a:pt x="1233691" y="3173"/>
                </a:cubicBezTo>
                <a:cubicBezTo>
                  <a:pt x="1304145" y="5316"/>
                  <a:pt x="1373087" y="24605"/>
                  <a:pt x="1443792" y="29025"/>
                </a:cubicBezTo>
                <a:cubicBezTo>
                  <a:pt x="1628434" y="40276"/>
                  <a:pt x="1812824" y="30901"/>
                  <a:pt x="1996836" y="18310"/>
                </a:cubicBezTo>
                <a:cubicBezTo>
                  <a:pt x="2245239" y="628"/>
                  <a:pt x="2494513" y="2101"/>
                  <a:pt x="2742715" y="22730"/>
                </a:cubicBezTo>
                <a:cubicBezTo>
                  <a:pt x="2962786" y="43947"/>
                  <a:pt x="3184369" y="39942"/>
                  <a:pt x="3403645" y="10808"/>
                </a:cubicBezTo>
                <a:cubicBezTo>
                  <a:pt x="3527916" y="-7007"/>
                  <a:pt x="3653321" y="9067"/>
                  <a:pt x="3778223" y="10808"/>
                </a:cubicBezTo>
                <a:lnTo>
                  <a:pt x="3895044" y="13590"/>
                </a:lnTo>
                <a:lnTo>
                  <a:pt x="3906212" y="275626"/>
                </a:lnTo>
                <a:cubicBezTo>
                  <a:pt x="3913438" y="398465"/>
                  <a:pt x="3909471" y="521632"/>
                  <a:pt x="3894358" y="643899"/>
                </a:cubicBezTo>
                <a:cubicBezTo>
                  <a:pt x="3888995" y="692536"/>
                  <a:pt x="3889982" y="741301"/>
                  <a:pt x="3888995" y="790066"/>
                </a:cubicBezTo>
                <a:cubicBezTo>
                  <a:pt x="3888712" y="799463"/>
                  <a:pt x="3895063" y="810383"/>
                  <a:pt x="3883632" y="818257"/>
                </a:cubicBezTo>
                <a:lnTo>
                  <a:pt x="3883632" y="830956"/>
                </a:lnTo>
                <a:cubicBezTo>
                  <a:pt x="3896192" y="837941"/>
                  <a:pt x="3889701" y="849370"/>
                  <a:pt x="3890688" y="858514"/>
                </a:cubicBezTo>
                <a:cubicBezTo>
                  <a:pt x="3907355" y="1033621"/>
                  <a:pt x="3909867" y="1209579"/>
                  <a:pt x="3898168" y="1385017"/>
                </a:cubicBezTo>
                <a:cubicBezTo>
                  <a:pt x="3889559" y="1546549"/>
                  <a:pt x="3898449" y="1707827"/>
                  <a:pt x="3908893" y="1869233"/>
                </a:cubicBezTo>
                <a:cubicBezTo>
                  <a:pt x="3921312" y="2061116"/>
                  <a:pt x="3901555" y="2252872"/>
                  <a:pt x="3898591" y="2444754"/>
                </a:cubicBezTo>
                <a:cubicBezTo>
                  <a:pt x="3898309" y="2461962"/>
                  <a:pt x="3899367" y="2479201"/>
                  <a:pt x="3900673" y="2496440"/>
                </a:cubicBezTo>
                <a:lnTo>
                  <a:pt x="3902963" y="2529660"/>
                </a:lnTo>
                <a:lnTo>
                  <a:pt x="0" y="2529660"/>
                </a:lnTo>
                <a:lnTo>
                  <a:pt x="0" y="15736"/>
                </a:lnTo>
                <a:lnTo>
                  <a:pt x="938" y="16032"/>
                </a:lnTo>
                <a:cubicBezTo>
                  <a:pt x="213686" y="39741"/>
                  <a:pt x="426055" y="24338"/>
                  <a:pt x="638426" y="11612"/>
                </a:cubicBezTo>
                <a:cubicBezTo>
                  <a:pt x="737616" y="5719"/>
                  <a:pt x="836815" y="2069"/>
                  <a:pt x="936025" y="662"/>
                </a:cubicBezTo>
                <a:close/>
              </a:path>
            </a:pathLst>
          </a:custGeom>
        </p:spPr>
      </p:pic>
      <p:pic>
        <p:nvPicPr>
          <p:cNvPr id="9" name="Picture 20">
            <a:extLst>
              <a:ext uri="{FF2B5EF4-FFF2-40B4-BE49-F238E27FC236}">
                <a16:creationId xmlns:a16="http://schemas.microsoft.com/office/drawing/2014/main" id="{313A24E1-BAA1-4FBC-A5E6-A254C5B5666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5" b="77"/>
          <a:stretch/>
        </p:blipFill>
        <p:spPr bwMode="auto">
          <a:xfrm>
            <a:off x="3083192" y="3791169"/>
            <a:ext cx="2294116" cy="3066831"/>
          </a:xfrm>
          <a:custGeom>
            <a:avLst/>
            <a:gdLst/>
            <a:ahLst/>
            <a:cxnLst/>
            <a:rect l="l" t="t" r="r" b="b"/>
            <a:pathLst>
              <a:path w="3058821" h="3066831">
                <a:moveTo>
                  <a:pt x="2787020" y="1261"/>
                </a:moveTo>
                <a:cubicBezTo>
                  <a:pt x="2839709" y="-518"/>
                  <a:pt x="2892422" y="-414"/>
                  <a:pt x="2945069" y="1571"/>
                </a:cubicBezTo>
                <a:lnTo>
                  <a:pt x="3038769" y="8460"/>
                </a:lnTo>
                <a:lnTo>
                  <a:pt x="3040494" y="37341"/>
                </a:lnTo>
                <a:cubicBezTo>
                  <a:pt x="3041244" y="71882"/>
                  <a:pt x="3039776" y="106360"/>
                  <a:pt x="3033397" y="140806"/>
                </a:cubicBezTo>
                <a:cubicBezTo>
                  <a:pt x="3014006" y="247842"/>
                  <a:pt x="3013240" y="353093"/>
                  <a:pt x="3049089" y="457834"/>
                </a:cubicBezTo>
                <a:cubicBezTo>
                  <a:pt x="3061974" y="495214"/>
                  <a:pt x="3059933" y="536166"/>
                  <a:pt x="3055085" y="576225"/>
                </a:cubicBezTo>
                <a:cubicBezTo>
                  <a:pt x="3043731" y="670377"/>
                  <a:pt x="3028167" y="764784"/>
                  <a:pt x="3035311" y="859828"/>
                </a:cubicBezTo>
                <a:cubicBezTo>
                  <a:pt x="3053554" y="1099545"/>
                  <a:pt x="3026891" y="1339261"/>
                  <a:pt x="3038883" y="1578850"/>
                </a:cubicBezTo>
                <a:cubicBezTo>
                  <a:pt x="3039113" y="1594185"/>
                  <a:pt x="3038526" y="1609507"/>
                  <a:pt x="3037097" y="1624778"/>
                </a:cubicBezTo>
                <a:cubicBezTo>
                  <a:pt x="3032504" y="1713061"/>
                  <a:pt x="3017960" y="1801599"/>
                  <a:pt x="3043476" y="1889499"/>
                </a:cubicBezTo>
                <a:cubicBezTo>
                  <a:pt x="3046015" y="1904618"/>
                  <a:pt x="3045632" y="1920080"/>
                  <a:pt x="3042328" y="1935044"/>
                </a:cubicBezTo>
                <a:cubicBezTo>
                  <a:pt x="3031394" y="2011884"/>
                  <a:pt x="3028524" y="2089667"/>
                  <a:pt x="3033780" y="2167106"/>
                </a:cubicBezTo>
                <a:cubicBezTo>
                  <a:pt x="3048962" y="2335903"/>
                  <a:pt x="3051130" y="2505606"/>
                  <a:pt x="3040286" y="2674734"/>
                </a:cubicBezTo>
                <a:cubicBezTo>
                  <a:pt x="3036459" y="2750260"/>
                  <a:pt x="3031611" y="2825530"/>
                  <a:pt x="3028294" y="2900035"/>
                </a:cubicBezTo>
                <a:cubicBezTo>
                  <a:pt x="3027210" y="2934608"/>
                  <a:pt x="3025392" y="2969245"/>
                  <a:pt x="3026078" y="3003803"/>
                </a:cubicBezTo>
                <a:lnTo>
                  <a:pt x="3033892" y="3066831"/>
                </a:lnTo>
                <a:lnTo>
                  <a:pt x="23851" y="3066831"/>
                </a:lnTo>
                <a:lnTo>
                  <a:pt x="42401" y="2704831"/>
                </a:lnTo>
                <a:cubicBezTo>
                  <a:pt x="45364" y="2461136"/>
                  <a:pt x="53409" y="2216933"/>
                  <a:pt x="28288" y="1974000"/>
                </a:cubicBezTo>
                <a:cubicBezTo>
                  <a:pt x="11213" y="1809420"/>
                  <a:pt x="17986" y="1645602"/>
                  <a:pt x="21091" y="1481150"/>
                </a:cubicBezTo>
                <a:cubicBezTo>
                  <a:pt x="24619" y="1296377"/>
                  <a:pt x="22926" y="1111480"/>
                  <a:pt x="22926" y="926707"/>
                </a:cubicBezTo>
                <a:cubicBezTo>
                  <a:pt x="22643" y="846322"/>
                  <a:pt x="27442" y="766445"/>
                  <a:pt x="35627" y="686441"/>
                </a:cubicBezTo>
                <a:cubicBezTo>
                  <a:pt x="47340" y="570372"/>
                  <a:pt x="33228" y="454937"/>
                  <a:pt x="14458" y="340646"/>
                </a:cubicBezTo>
                <a:cubicBezTo>
                  <a:pt x="3337" y="261010"/>
                  <a:pt x="-1375" y="180751"/>
                  <a:pt x="346" y="100506"/>
                </a:cubicBezTo>
                <a:lnTo>
                  <a:pt x="2424" y="12627"/>
                </a:lnTo>
                <a:lnTo>
                  <a:pt x="3495" y="12901"/>
                </a:lnTo>
                <a:cubicBezTo>
                  <a:pt x="343898" y="-3971"/>
                  <a:pt x="684174" y="17086"/>
                  <a:pt x="1024451" y="18263"/>
                </a:cubicBezTo>
                <a:cubicBezTo>
                  <a:pt x="1134033" y="18655"/>
                  <a:pt x="1243235" y="13685"/>
                  <a:pt x="1352564" y="9238"/>
                </a:cubicBezTo>
                <a:cubicBezTo>
                  <a:pt x="1493565" y="3614"/>
                  <a:pt x="1634312" y="14731"/>
                  <a:pt x="1775060" y="12508"/>
                </a:cubicBezTo>
                <a:cubicBezTo>
                  <a:pt x="2008160" y="8846"/>
                  <a:pt x="2241134" y="19571"/>
                  <a:pt x="2474235" y="12508"/>
                </a:cubicBezTo>
                <a:cubicBezTo>
                  <a:pt x="2578497" y="9238"/>
                  <a:pt x="2682758" y="4268"/>
                  <a:pt x="2787020" y="126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Rectangle 4">
            <a:extLst>
              <a:ext uri="{FF2B5EF4-FFF2-40B4-BE49-F238E27FC236}">
                <a16:creationId xmlns:a16="http://schemas.microsoft.com/office/drawing/2014/main" id="{C16E0950-5F93-485B-B0D6-2E20333B0E80}"/>
              </a:ext>
            </a:extLst>
          </p:cNvPr>
          <p:cNvSpPr>
            <a:spLocks noChangeArrowheads="1"/>
          </p:cNvSpPr>
          <p:nvPr/>
        </p:nvSpPr>
        <p:spPr bwMode="auto">
          <a:xfrm>
            <a:off x="5657713" y="2990734"/>
            <a:ext cx="2998354" cy="3489159"/>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228600" eaLnBrk="1" hangingPunct="1">
              <a:lnSpc>
                <a:spcPct val="90000"/>
              </a:lnSpc>
              <a:spcBef>
                <a:spcPct val="0"/>
              </a:spcBef>
              <a:spcAft>
                <a:spcPts val="600"/>
              </a:spcAft>
              <a:buFont typeface="Arial" panose="020B0604020202020204" pitchFamily="34" charset="0"/>
              <a:buChar char="•"/>
            </a:pPr>
            <a:r>
              <a:rPr lang="en-US" altLang="en-US" sz="1200" b="1">
                <a:latin typeface="+mn-lt"/>
              </a:rPr>
              <a:t>Lunchtime – FOOD and PLAYTIME.</a:t>
            </a:r>
            <a:endParaRPr lang="en-US" altLang="en-US" sz="1200">
              <a:latin typeface="+mn-lt"/>
            </a:endParaRPr>
          </a:p>
          <a:p>
            <a:pPr indent="-228600" eaLnBrk="1" hangingPunct="1">
              <a:lnSpc>
                <a:spcPct val="90000"/>
              </a:lnSpc>
              <a:spcBef>
                <a:spcPct val="0"/>
              </a:spcBef>
              <a:spcAft>
                <a:spcPts val="600"/>
              </a:spcAft>
              <a:buFont typeface="Arial" panose="020B0604020202020204" pitchFamily="34" charset="0"/>
              <a:buChar char="•"/>
            </a:pPr>
            <a:r>
              <a:rPr lang="en-US" altLang="en-US" sz="1200" b="1">
                <a:latin typeface="+mn-lt"/>
              </a:rPr>
              <a:t>The afternoon session begins at 12.45pm</a:t>
            </a:r>
          </a:p>
          <a:p>
            <a:pPr marL="457200" indent="-228600" eaLnBrk="1" hangingPunct="1">
              <a:lnSpc>
                <a:spcPct val="90000"/>
              </a:lnSpc>
              <a:spcBef>
                <a:spcPct val="0"/>
              </a:spcBef>
              <a:spcAft>
                <a:spcPts val="600"/>
              </a:spcAft>
              <a:buFont typeface="Arial" panose="020B0604020202020204" pitchFamily="34" charset="0"/>
              <a:buChar char="•"/>
            </a:pPr>
            <a:r>
              <a:rPr lang="en-US" altLang="en-US" sz="1200">
                <a:latin typeface="+mn-lt"/>
              </a:rPr>
              <a:t>Register and relaxation</a:t>
            </a:r>
          </a:p>
          <a:p>
            <a:pPr marL="457200" indent="-228600" eaLnBrk="1" hangingPunct="1">
              <a:lnSpc>
                <a:spcPct val="90000"/>
              </a:lnSpc>
              <a:spcBef>
                <a:spcPct val="0"/>
              </a:spcBef>
              <a:spcAft>
                <a:spcPts val="600"/>
              </a:spcAft>
              <a:buFont typeface="Arial" panose="020B0604020202020204" pitchFamily="34" charset="0"/>
              <a:buChar char="•"/>
            </a:pPr>
            <a:r>
              <a:rPr lang="en-US" altLang="en-US" sz="1200" err="1">
                <a:latin typeface="+mn-lt"/>
              </a:rPr>
              <a:t>Maths</a:t>
            </a:r>
            <a:endParaRPr lang="en-US" altLang="en-US" sz="1200">
              <a:latin typeface="+mn-lt"/>
            </a:endParaRPr>
          </a:p>
          <a:p>
            <a:pPr marL="457200" indent="-228600" eaLnBrk="1" hangingPunct="1">
              <a:lnSpc>
                <a:spcPct val="90000"/>
              </a:lnSpc>
              <a:spcBef>
                <a:spcPct val="0"/>
              </a:spcBef>
              <a:spcAft>
                <a:spcPts val="600"/>
              </a:spcAft>
              <a:buFont typeface="Arial" panose="020B0604020202020204" pitchFamily="34" charset="0"/>
              <a:buChar char="•"/>
            </a:pPr>
            <a:r>
              <a:rPr lang="en-US" altLang="en-US" sz="1200">
                <a:latin typeface="+mn-lt"/>
              </a:rPr>
              <a:t>Learning activities – inside and outside (independent choosing and an adult led focus activity) </a:t>
            </a:r>
          </a:p>
          <a:p>
            <a:pPr marL="457200" indent="-228600" eaLnBrk="1" hangingPunct="1">
              <a:lnSpc>
                <a:spcPct val="90000"/>
              </a:lnSpc>
              <a:spcBef>
                <a:spcPct val="0"/>
              </a:spcBef>
              <a:spcAft>
                <a:spcPts val="600"/>
              </a:spcAft>
              <a:buFont typeface="Arial" panose="020B0604020202020204" pitchFamily="34" charset="0"/>
              <a:buChar char="•"/>
            </a:pPr>
            <a:r>
              <a:rPr lang="en-US" altLang="en-US" sz="1200">
                <a:latin typeface="+mn-lt"/>
              </a:rPr>
              <a:t>Carpet time – topic discussion/ PSHE/Music </a:t>
            </a:r>
          </a:p>
          <a:p>
            <a:pPr marL="457200" indent="-228600" eaLnBrk="1" hangingPunct="1">
              <a:lnSpc>
                <a:spcPct val="90000"/>
              </a:lnSpc>
              <a:spcBef>
                <a:spcPct val="0"/>
              </a:spcBef>
              <a:spcAft>
                <a:spcPts val="600"/>
              </a:spcAft>
              <a:buFont typeface="Arial" panose="020B0604020202020204" pitchFamily="34" charset="0"/>
              <a:buChar char="•"/>
            </a:pPr>
            <a:r>
              <a:rPr lang="en-US" altLang="en-US" sz="1200">
                <a:latin typeface="+mn-lt"/>
              </a:rPr>
              <a:t>Learning activities – inside and outside (independent choosing and an adult led focus activity)  </a:t>
            </a:r>
          </a:p>
          <a:p>
            <a:pPr marL="457200" indent="-228600" eaLnBrk="1" hangingPunct="1">
              <a:lnSpc>
                <a:spcPct val="90000"/>
              </a:lnSpc>
              <a:spcBef>
                <a:spcPct val="0"/>
              </a:spcBef>
              <a:spcAft>
                <a:spcPts val="600"/>
              </a:spcAft>
              <a:buFont typeface="Arial" panose="020B0604020202020204" pitchFamily="34" charset="0"/>
              <a:buChar char="•"/>
            </a:pPr>
            <a:r>
              <a:rPr lang="en-US" altLang="en-US" sz="1200">
                <a:latin typeface="+mn-lt"/>
              </a:rPr>
              <a:t>story/ singing,</a:t>
            </a:r>
          </a:p>
          <a:p>
            <a:pPr indent="-228600" eaLnBrk="1" hangingPunct="1">
              <a:lnSpc>
                <a:spcPct val="90000"/>
              </a:lnSpc>
              <a:spcBef>
                <a:spcPct val="0"/>
              </a:spcBef>
              <a:spcAft>
                <a:spcPts val="600"/>
              </a:spcAft>
              <a:buFont typeface="Arial" panose="020B0604020202020204" pitchFamily="34" charset="0"/>
              <a:buChar char="•"/>
            </a:pPr>
            <a:r>
              <a:rPr lang="en-US" altLang="en-US" sz="1200" b="1">
                <a:latin typeface="+mn-lt"/>
              </a:rPr>
              <a:t>Home time -3.00pm.</a:t>
            </a:r>
          </a:p>
        </p:txBody>
      </p:sp>
    </p:spTree>
    <p:extLst>
      <p:ext uri="{BB962C8B-B14F-4D97-AF65-F5344CB8AC3E}">
        <p14:creationId xmlns:p14="http://schemas.microsoft.com/office/powerpoint/2010/main" val="24314392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19D9348E43E340A220A97F9043CD98" ma:contentTypeVersion="16" ma:contentTypeDescription="Create a new document." ma:contentTypeScope="" ma:versionID="79e6602e285814f0bbf05899218f7948">
  <xsd:schema xmlns:xsd="http://www.w3.org/2001/XMLSchema" xmlns:xs="http://www.w3.org/2001/XMLSchema" xmlns:p="http://schemas.microsoft.com/office/2006/metadata/properties" xmlns:ns2="744a4b83-6c3f-4469-86c4-16a7a2bbf7b4" xmlns:ns3="fb198194-8b1b-40a0-8cd0-0187086a3b62" targetNamespace="http://schemas.microsoft.com/office/2006/metadata/properties" ma:root="true" ma:fieldsID="cc4abe0b97a532b60794e2cc913fcc8d" ns2:_="" ns3:_="">
    <xsd:import namespace="744a4b83-6c3f-4469-86c4-16a7a2bbf7b4"/>
    <xsd:import namespace="fb198194-8b1b-40a0-8cd0-0187086a3b6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4a4b83-6c3f-4469-86c4-16a7a2bbf7b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4df6976-5580-4068-9b33-39ee11e103a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b198194-8b1b-40a0-8cd0-0187086a3b6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c99d201-baf7-459b-b777-f1ddc5faf7ed}" ma:internalName="TaxCatchAll" ma:showField="CatchAllData" ma:web="fb198194-8b1b-40a0-8cd0-0187086a3b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b198194-8b1b-40a0-8cd0-0187086a3b62" xsi:nil="true"/>
    <lcf76f155ced4ddcb4097134ff3c332f xmlns="744a4b83-6c3f-4469-86c4-16a7a2bbf7b4">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7584EC9-FE5F-4D33-A757-27B34177D536}">
  <ds:schemaRefs>
    <ds:schemaRef ds:uri="744a4b83-6c3f-4469-86c4-16a7a2bbf7b4"/>
    <ds:schemaRef ds:uri="fb198194-8b1b-40a0-8cd0-0187086a3b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CFB5CAD-40D2-455C-A071-F2C1BE0AF456}">
  <ds:schemaRefs>
    <ds:schemaRef ds:uri="744a4b83-6c3f-4469-86c4-16a7a2bbf7b4"/>
    <ds:schemaRef ds:uri="fb198194-8b1b-40a0-8cd0-0187086a3b6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9EE4F39-C788-43D6-847E-88EC9103F1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450</Words>
  <Application>Microsoft Office PowerPoint</Application>
  <PresentationFormat>On-screen Show (4:3)</PresentationFormat>
  <Paragraphs>47</Paragraphs>
  <Slides>4</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How can I help my child to prepare for September? </vt:lpstr>
      <vt:lpstr>       What will my child’s first few days/weeks in school look like?</vt:lpstr>
      <vt:lpstr>A typical day in Reception at St Peter’s</vt:lpstr>
      <vt:lpstr>A typical day in Reception at St Peters</vt:lpstr>
    </vt:vector>
  </TitlesOfParts>
  <Company>Any Authorised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ljl21</dc:creator>
  <cp:lastModifiedBy>Gail Hodnett</cp:lastModifiedBy>
  <cp:revision>1</cp:revision>
  <cp:lastPrinted>2022-06-13T11:57:14Z</cp:lastPrinted>
  <dcterms:created xsi:type="dcterms:W3CDTF">2012-06-06T14:13:31Z</dcterms:created>
  <dcterms:modified xsi:type="dcterms:W3CDTF">2023-06-14T08:39:14Z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0x010100E019D9348E43E340A220A97F9043CD98</vt:lpwstr>
  </property>
  <property fmtid="{D5CDD505-2E9C-101B-9397-08002B2CF9AE}" pid="3" name="MediaServiceImageTags">
    <vt:lpwstr/>
  </property>
</Properties>
</file>