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1" r:id="rId4"/>
  </p:sldMasterIdLst>
  <p:notesMasterIdLst>
    <p:notesMasterId r:id="rId7"/>
  </p:notesMasterIdLst>
  <p:handoutMasterIdLst>
    <p:handoutMasterId r:id="rId8"/>
  </p:handoutMasterIdLst>
  <p:sldIdLst>
    <p:sldId id="279" r:id="rId5"/>
    <p:sldId id="296" r:id="rId6"/>
  </p:sldIdLst>
  <p:sldSz cx="9144000" cy="6858000" type="screen4x3"/>
  <p:notesSz cx="6799263" cy="9929813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A50021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79082039-D2CE-4CE7-89E3-3984F77C30D6}" v="18" dt="2023-06-12T13:40:43.548"/>
    <p1510:client id="{DDCE8648-6077-41D4-9D7A-54F66CE9F185}" v="586" dt="2023-06-13T13:36:34.366"/>
  </p1510:revLst>
</p1510:revInfo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>
      <p:cViewPr varScale="1">
        <p:scale>
          <a:sx n="108" d="100"/>
          <a:sy n="108" d="100"/>
        </p:scale>
        <p:origin x="1704" y="10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notesViewPr>
    <p:cSldViewPr snapToGrid="0">
      <p:cViewPr>
        <p:scale>
          <a:sx n="1" d="2"/>
          <a:sy n="1" d="2"/>
        </p:scale>
        <p:origin x="0" y="0"/>
      </p:cViewPr>
      <p:guideLst/>
    </p:cSldViewPr>
  </p:notes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handoutMaster" Target="handoutMasters/handoutMaster1.xml"/><Relationship Id="rId13" Type="http://schemas.microsoft.com/office/2016/11/relationships/changesInfo" Target="changesInfos/changesInfo1.xml"/><Relationship Id="rId3" Type="http://schemas.openxmlformats.org/officeDocument/2006/relationships/customXml" Target="../customXml/item3.xml"/><Relationship Id="rId7" Type="http://schemas.openxmlformats.org/officeDocument/2006/relationships/notesMaster" Target="notesMasters/notesMaster1.xml"/><Relationship Id="rId12" Type="http://schemas.openxmlformats.org/officeDocument/2006/relationships/tableStyles" Target="tableStyles.xml"/><Relationship Id="rId2" Type="http://schemas.openxmlformats.org/officeDocument/2006/relationships/customXml" Target="../customXml/item2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theme" Target="theme/theme1.xml"/><Relationship Id="rId5" Type="http://schemas.openxmlformats.org/officeDocument/2006/relationships/slide" Target="slides/slide1.xml"/><Relationship Id="rId10" Type="http://schemas.openxmlformats.org/officeDocument/2006/relationships/viewProps" Target="viewProps.xml"/><Relationship Id="rId4" Type="http://schemas.openxmlformats.org/officeDocument/2006/relationships/slideMaster" Target="slideMasters/slideMaster1.xml"/><Relationship Id="rId9" Type="http://schemas.openxmlformats.org/officeDocument/2006/relationships/presProps" Target="presProps.xml"/><Relationship Id="rId14" Type="http://schemas.microsoft.com/office/2015/10/relationships/revisionInfo" Target="revisionInfo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Helen Seldon" userId="44482247-fa35-40c5-9996-42ff789a3a51" providerId="ADAL" clId="{DDCE8648-6077-41D4-9D7A-54F66CE9F185}"/>
    <pc:docChg chg="undo custSel addSld delSld modSld">
      <pc:chgData name="Helen Seldon" userId="44482247-fa35-40c5-9996-42ff789a3a51" providerId="ADAL" clId="{DDCE8648-6077-41D4-9D7A-54F66CE9F185}" dt="2023-06-13T13:36:34.366" v="586" actId="1076"/>
      <pc:docMkLst>
        <pc:docMk/>
      </pc:docMkLst>
      <pc:sldChg chg="delSp delDesignElem">
        <pc:chgData name="Helen Seldon" userId="44482247-fa35-40c5-9996-42ff789a3a51" providerId="ADAL" clId="{DDCE8648-6077-41D4-9D7A-54F66CE9F185}" dt="2023-06-13T13:34:58.456" v="554"/>
        <pc:sldMkLst>
          <pc:docMk/>
          <pc:sldMk cId="0" sldId="265"/>
        </pc:sldMkLst>
        <pc:spChg chg="del">
          <ac:chgData name="Helen Seldon" userId="44482247-fa35-40c5-9996-42ff789a3a51" providerId="ADAL" clId="{DDCE8648-6077-41D4-9D7A-54F66CE9F185}" dt="2023-06-13T13:34:58.456" v="554"/>
          <ac:spMkLst>
            <pc:docMk/>
            <pc:sldMk cId="0" sldId="265"/>
            <ac:spMk id="24600" creationId="{2E442304-DDBD-4F7B-8017-36BCC863FB40}"/>
          </ac:spMkLst>
        </pc:spChg>
        <pc:spChg chg="del">
          <ac:chgData name="Helen Seldon" userId="44482247-fa35-40c5-9996-42ff789a3a51" providerId="ADAL" clId="{DDCE8648-6077-41D4-9D7A-54F66CE9F185}" dt="2023-06-13T13:34:58.456" v="554"/>
          <ac:spMkLst>
            <pc:docMk/>
            <pc:sldMk cId="0" sldId="265"/>
            <ac:spMk id="24602" creationId="{5E107275-3853-46FD-A241-DE4355A42675}"/>
          </ac:spMkLst>
        </pc:spChg>
      </pc:sldChg>
      <pc:sldChg chg="delSp delDesignElem">
        <pc:chgData name="Helen Seldon" userId="44482247-fa35-40c5-9996-42ff789a3a51" providerId="ADAL" clId="{DDCE8648-6077-41D4-9D7A-54F66CE9F185}" dt="2023-06-13T13:34:58.456" v="554"/>
        <pc:sldMkLst>
          <pc:docMk/>
          <pc:sldMk cId="0" sldId="268"/>
        </pc:sldMkLst>
        <pc:spChg chg="del">
          <ac:chgData name="Helen Seldon" userId="44482247-fa35-40c5-9996-42ff789a3a51" providerId="ADAL" clId="{DDCE8648-6077-41D4-9D7A-54F66CE9F185}" dt="2023-06-13T13:34:58.456" v="554"/>
          <ac:spMkLst>
            <pc:docMk/>
            <pc:sldMk cId="0" sldId="268"/>
            <ac:spMk id="29711" creationId="{6804CCDD-88C7-4B43-A381-F2D8DAF62BE3}"/>
          </ac:spMkLst>
        </pc:spChg>
        <pc:spChg chg="del">
          <ac:chgData name="Helen Seldon" userId="44482247-fa35-40c5-9996-42ff789a3a51" providerId="ADAL" clId="{DDCE8648-6077-41D4-9D7A-54F66CE9F185}" dt="2023-06-13T13:34:58.456" v="554"/>
          <ac:spMkLst>
            <pc:docMk/>
            <pc:sldMk cId="0" sldId="268"/>
            <ac:spMk id="29713" creationId="{BBECEAC1-4BBC-4815-B44E-D9B231A3FC16}"/>
          </ac:spMkLst>
        </pc:spChg>
      </pc:sldChg>
      <pc:sldChg chg="delSp modSp mod delDesignElem">
        <pc:chgData name="Helen Seldon" userId="44482247-fa35-40c5-9996-42ff789a3a51" providerId="ADAL" clId="{DDCE8648-6077-41D4-9D7A-54F66CE9F185}" dt="2023-06-13T13:36:02.321" v="582"/>
        <pc:sldMkLst>
          <pc:docMk/>
          <pc:sldMk cId="0" sldId="279"/>
        </pc:sldMkLst>
        <pc:spChg chg="mod">
          <ac:chgData name="Helen Seldon" userId="44482247-fa35-40c5-9996-42ff789a3a51" providerId="ADAL" clId="{DDCE8648-6077-41D4-9D7A-54F66CE9F185}" dt="2023-06-13T13:36:02.321" v="582"/>
          <ac:spMkLst>
            <pc:docMk/>
            <pc:sldMk cId="0" sldId="279"/>
            <ac:spMk id="39939" creationId="{77C04F22-79B0-434B-BDFB-905410D45874}"/>
          </ac:spMkLst>
        </pc:spChg>
        <pc:spChg chg="del">
          <ac:chgData name="Helen Seldon" userId="44482247-fa35-40c5-9996-42ff789a3a51" providerId="ADAL" clId="{DDCE8648-6077-41D4-9D7A-54F66CE9F185}" dt="2023-06-13T13:34:58.456" v="554"/>
          <ac:spMkLst>
            <pc:docMk/>
            <pc:sldMk cId="0" sldId="279"/>
            <ac:spMk id="39944" creationId="{352BEC0E-22F8-46D0-9632-375DB541B06C}"/>
          </ac:spMkLst>
        </pc:spChg>
        <pc:spChg chg="del">
          <ac:chgData name="Helen Seldon" userId="44482247-fa35-40c5-9996-42ff789a3a51" providerId="ADAL" clId="{DDCE8648-6077-41D4-9D7A-54F66CE9F185}" dt="2023-06-13T13:34:58.456" v="554"/>
          <ac:spMkLst>
            <pc:docMk/>
            <pc:sldMk cId="0" sldId="279"/>
            <ac:spMk id="39946" creationId="{3FCFB1DE-0B7E-48CC-BA90-B2AB0889F9D6}"/>
          </ac:spMkLst>
        </pc:spChg>
      </pc:sldChg>
      <pc:sldChg chg="delSp delDesignElem">
        <pc:chgData name="Helen Seldon" userId="44482247-fa35-40c5-9996-42ff789a3a51" providerId="ADAL" clId="{DDCE8648-6077-41D4-9D7A-54F66CE9F185}" dt="2023-06-13T13:34:58.456" v="554"/>
        <pc:sldMkLst>
          <pc:docMk/>
          <pc:sldMk cId="0" sldId="289"/>
        </pc:sldMkLst>
        <pc:spChg chg="del">
          <ac:chgData name="Helen Seldon" userId="44482247-fa35-40c5-9996-42ff789a3a51" providerId="ADAL" clId="{DDCE8648-6077-41D4-9D7A-54F66CE9F185}" dt="2023-06-13T13:34:58.456" v="554"/>
          <ac:spMkLst>
            <pc:docMk/>
            <pc:sldMk cId="0" sldId="289"/>
            <ac:spMk id="33807" creationId="{FA28AA74-07C1-441C-AFDB-3FEA62C3B51F}"/>
          </ac:spMkLst>
        </pc:spChg>
      </pc:sldChg>
      <pc:sldChg chg="delSp modSp mod delDesignElem">
        <pc:chgData name="Helen Seldon" userId="44482247-fa35-40c5-9996-42ff789a3a51" providerId="ADAL" clId="{DDCE8648-6077-41D4-9D7A-54F66CE9F185}" dt="2023-06-13T13:34:58.600" v="558" actId="27636"/>
        <pc:sldMkLst>
          <pc:docMk/>
          <pc:sldMk cId="0" sldId="291"/>
        </pc:sldMkLst>
        <pc:spChg chg="mod">
          <ac:chgData name="Helen Seldon" userId="44482247-fa35-40c5-9996-42ff789a3a51" providerId="ADAL" clId="{DDCE8648-6077-41D4-9D7A-54F66CE9F185}" dt="2023-06-13T13:34:58.600" v="558" actId="27636"/>
          <ac:spMkLst>
            <pc:docMk/>
            <pc:sldMk cId="0" sldId="291"/>
            <ac:spMk id="31747" creationId="{FF0750C2-0470-450A-B234-3DB28CFEE444}"/>
          </ac:spMkLst>
        </pc:spChg>
        <pc:spChg chg="del">
          <ac:chgData name="Helen Seldon" userId="44482247-fa35-40c5-9996-42ff789a3a51" providerId="ADAL" clId="{DDCE8648-6077-41D4-9D7A-54F66CE9F185}" dt="2023-06-13T13:34:58.456" v="554"/>
          <ac:spMkLst>
            <pc:docMk/>
            <pc:sldMk cId="0" sldId="291"/>
            <ac:spMk id="31753" creationId="{777A147A-9ED8-46B4-8660-1B3C2AA880B5}"/>
          </ac:spMkLst>
        </pc:spChg>
        <pc:spChg chg="del">
          <ac:chgData name="Helen Seldon" userId="44482247-fa35-40c5-9996-42ff789a3a51" providerId="ADAL" clId="{DDCE8648-6077-41D4-9D7A-54F66CE9F185}" dt="2023-06-13T13:34:58.456" v="554"/>
          <ac:spMkLst>
            <pc:docMk/>
            <pc:sldMk cId="0" sldId="291"/>
            <ac:spMk id="31755" creationId="{5D6C15A0-C087-4593-8414-2B4EC1CDC3DE}"/>
          </ac:spMkLst>
        </pc:spChg>
      </pc:sldChg>
      <pc:sldChg chg="delSp modSp mod delDesignElem">
        <pc:chgData name="Helen Seldon" userId="44482247-fa35-40c5-9996-42ff789a3a51" providerId="ADAL" clId="{DDCE8648-6077-41D4-9D7A-54F66CE9F185}" dt="2023-06-13T13:36:02.321" v="582"/>
        <pc:sldMkLst>
          <pc:docMk/>
          <pc:sldMk cId="0" sldId="293"/>
        </pc:sldMkLst>
        <pc:spChg chg="mod">
          <ac:chgData name="Helen Seldon" userId="44482247-fa35-40c5-9996-42ff789a3a51" providerId="ADAL" clId="{DDCE8648-6077-41D4-9D7A-54F66CE9F185}" dt="2023-06-13T13:36:02.321" v="582"/>
          <ac:spMkLst>
            <pc:docMk/>
            <pc:sldMk cId="0" sldId="293"/>
            <ac:spMk id="44035" creationId="{8EC408D2-EF10-406B-9B66-01D8F558F909}"/>
          </ac:spMkLst>
        </pc:spChg>
        <pc:spChg chg="del">
          <ac:chgData name="Helen Seldon" userId="44482247-fa35-40c5-9996-42ff789a3a51" providerId="ADAL" clId="{DDCE8648-6077-41D4-9D7A-54F66CE9F185}" dt="2023-06-13T13:34:58.456" v="554"/>
          <ac:spMkLst>
            <pc:docMk/>
            <pc:sldMk cId="0" sldId="293"/>
            <ac:spMk id="44046" creationId="{D75A5B51-0925-4835-8511-A0DD17EAA97C}"/>
          </ac:spMkLst>
        </pc:spChg>
        <pc:spChg chg="del">
          <ac:chgData name="Helen Seldon" userId="44482247-fa35-40c5-9996-42ff789a3a51" providerId="ADAL" clId="{DDCE8648-6077-41D4-9D7A-54F66CE9F185}" dt="2023-06-13T13:34:58.456" v="554"/>
          <ac:spMkLst>
            <pc:docMk/>
            <pc:sldMk cId="0" sldId="293"/>
            <ac:spMk id="44048" creationId="{5CDFD20D-8E4F-4E3A-AF87-93F23E0DBFB3}"/>
          </ac:spMkLst>
        </pc:spChg>
      </pc:sldChg>
      <pc:sldChg chg="delSp delDesignElem">
        <pc:chgData name="Helen Seldon" userId="44482247-fa35-40c5-9996-42ff789a3a51" providerId="ADAL" clId="{DDCE8648-6077-41D4-9D7A-54F66CE9F185}" dt="2023-06-13T13:34:58.456" v="554"/>
        <pc:sldMkLst>
          <pc:docMk/>
          <pc:sldMk cId="2431439214" sldId="295"/>
        </pc:sldMkLst>
        <pc:spChg chg="del">
          <ac:chgData name="Helen Seldon" userId="44482247-fa35-40c5-9996-42ff789a3a51" providerId="ADAL" clId="{DDCE8648-6077-41D4-9D7A-54F66CE9F185}" dt="2023-06-13T13:34:58.456" v="554"/>
          <ac:spMkLst>
            <pc:docMk/>
            <pc:sldMk cId="2431439214" sldId="295"/>
            <ac:spMk id="29717" creationId="{9716D72B-0D25-43A5-8554-C535E5118D3B}"/>
          </ac:spMkLst>
        </pc:spChg>
        <pc:spChg chg="del">
          <ac:chgData name="Helen Seldon" userId="44482247-fa35-40c5-9996-42ff789a3a51" providerId="ADAL" clId="{DDCE8648-6077-41D4-9D7A-54F66CE9F185}" dt="2023-06-13T13:34:58.456" v="554"/>
          <ac:spMkLst>
            <pc:docMk/>
            <pc:sldMk cId="2431439214" sldId="295"/>
            <ac:spMk id="29719" creationId="{3FCFB1DE-0B7E-48CC-BA90-B2AB0889F9D6}"/>
          </ac:spMkLst>
        </pc:spChg>
      </pc:sldChg>
      <pc:sldChg chg="delSp delDesignElem">
        <pc:chgData name="Helen Seldon" userId="44482247-fa35-40c5-9996-42ff789a3a51" providerId="ADAL" clId="{DDCE8648-6077-41D4-9D7A-54F66CE9F185}" dt="2023-06-13T13:34:58.456" v="554"/>
        <pc:sldMkLst>
          <pc:docMk/>
          <pc:sldMk cId="0" sldId="296"/>
        </pc:sldMkLst>
        <pc:spChg chg="del">
          <ac:chgData name="Helen Seldon" userId="44482247-fa35-40c5-9996-42ff789a3a51" providerId="ADAL" clId="{DDCE8648-6077-41D4-9D7A-54F66CE9F185}" dt="2023-06-13T13:34:58.456" v="554"/>
          <ac:spMkLst>
            <pc:docMk/>
            <pc:sldMk cId="0" sldId="296"/>
            <ac:spMk id="10250" creationId="{352BEC0E-22F8-46D0-9632-375DB541B06C}"/>
          </ac:spMkLst>
        </pc:spChg>
        <pc:spChg chg="del">
          <ac:chgData name="Helen Seldon" userId="44482247-fa35-40c5-9996-42ff789a3a51" providerId="ADAL" clId="{DDCE8648-6077-41D4-9D7A-54F66CE9F185}" dt="2023-06-13T13:34:58.456" v="554"/>
          <ac:spMkLst>
            <pc:docMk/>
            <pc:sldMk cId="0" sldId="296"/>
            <ac:spMk id="10252" creationId="{3FCFB1DE-0B7E-48CC-BA90-B2AB0889F9D6}"/>
          </ac:spMkLst>
        </pc:spChg>
      </pc:sldChg>
      <pc:sldChg chg="delSp delDesignElem">
        <pc:chgData name="Helen Seldon" userId="44482247-fa35-40c5-9996-42ff789a3a51" providerId="ADAL" clId="{DDCE8648-6077-41D4-9D7A-54F66CE9F185}" dt="2023-06-13T13:34:58.456" v="554"/>
        <pc:sldMkLst>
          <pc:docMk/>
          <pc:sldMk cId="0" sldId="298"/>
        </pc:sldMkLst>
        <pc:spChg chg="del">
          <ac:chgData name="Helen Seldon" userId="44482247-fa35-40c5-9996-42ff789a3a51" providerId="ADAL" clId="{DDCE8648-6077-41D4-9D7A-54F66CE9F185}" dt="2023-06-13T13:34:58.456" v="554"/>
          <ac:spMkLst>
            <pc:docMk/>
            <pc:sldMk cId="0" sldId="298"/>
            <ac:spMk id="21566" creationId="{2C61293E-6EBE-43EF-A52C-9BEBFD7679D4}"/>
          </ac:spMkLst>
        </pc:spChg>
        <pc:spChg chg="del">
          <ac:chgData name="Helen Seldon" userId="44482247-fa35-40c5-9996-42ff789a3a51" providerId="ADAL" clId="{DDCE8648-6077-41D4-9D7A-54F66CE9F185}" dt="2023-06-13T13:34:58.456" v="554"/>
          <ac:spMkLst>
            <pc:docMk/>
            <pc:sldMk cId="0" sldId="298"/>
            <ac:spMk id="21568" creationId="{21540236-BFD5-4A9D-8840-4703E7F76825}"/>
          </ac:spMkLst>
        </pc:spChg>
      </pc:sldChg>
      <pc:sldChg chg="delSp delDesignElem">
        <pc:chgData name="Helen Seldon" userId="44482247-fa35-40c5-9996-42ff789a3a51" providerId="ADAL" clId="{DDCE8648-6077-41D4-9D7A-54F66CE9F185}" dt="2023-06-13T13:34:58.456" v="554"/>
        <pc:sldMkLst>
          <pc:docMk/>
          <pc:sldMk cId="2106562966" sldId="300"/>
        </pc:sldMkLst>
        <pc:spChg chg="del">
          <ac:chgData name="Helen Seldon" userId="44482247-fa35-40c5-9996-42ff789a3a51" providerId="ADAL" clId="{DDCE8648-6077-41D4-9D7A-54F66CE9F185}" dt="2023-06-13T13:34:58.456" v="554"/>
          <ac:spMkLst>
            <pc:docMk/>
            <pc:sldMk cId="2106562966" sldId="300"/>
            <ac:spMk id="1037" creationId="{53B475F8-50AE-46A0-9943-B2B63183D50C}"/>
          </ac:spMkLst>
        </pc:spChg>
        <pc:spChg chg="del">
          <ac:chgData name="Helen Seldon" userId="44482247-fa35-40c5-9996-42ff789a3a51" providerId="ADAL" clId="{DDCE8648-6077-41D4-9D7A-54F66CE9F185}" dt="2023-06-13T13:34:58.456" v="554"/>
          <ac:spMkLst>
            <pc:docMk/>
            <pc:sldMk cId="2106562966" sldId="300"/>
            <ac:spMk id="1039" creationId="{75F6FDB4-2351-48C2-A863-2364A02343C0}"/>
          </ac:spMkLst>
        </pc:spChg>
      </pc:sldChg>
      <pc:sldChg chg="delSp delDesignElem">
        <pc:chgData name="Helen Seldon" userId="44482247-fa35-40c5-9996-42ff789a3a51" providerId="ADAL" clId="{DDCE8648-6077-41D4-9D7A-54F66CE9F185}" dt="2023-06-13T13:34:58.456" v="554"/>
        <pc:sldMkLst>
          <pc:docMk/>
          <pc:sldMk cId="832272145" sldId="304"/>
        </pc:sldMkLst>
        <pc:spChg chg="del">
          <ac:chgData name="Helen Seldon" userId="44482247-fa35-40c5-9996-42ff789a3a51" providerId="ADAL" clId="{DDCE8648-6077-41D4-9D7A-54F66CE9F185}" dt="2023-06-13T13:34:58.456" v="554"/>
          <ac:spMkLst>
            <pc:docMk/>
            <pc:sldMk cId="832272145" sldId="304"/>
            <ac:spMk id="44045" creationId="{F83B1BEA-1159-4AE5-AD9B-9440E5189009}"/>
          </ac:spMkLst>
        </pc:spChg>
        <pc:spChg chg="del">
          <ac:chgData name="Helen Seldon" userId="44482247-fa35-40c5-9996-42ff789a3a51" providerId="ADAL" clId="{DDCE8648-6077-41D4-9D7A-54F66CE9F185}" dt="2023-06-13T13:34:58.456" v="554"/>
          <ac:spMkLst>
            <pc:docMk/>
            <pc:sldMk cId="832272145" sldId="304"/>
            <ac:spMk id="44047" creationId="{5D50C310-510F-45B8-81D2-BE905D5C6D58}"/>
          </ac:spMkLst>
        </pc:spChg>
      </pc:sldChg>
      <pc:sldChg chg="delSp delDesignElem">
        <pc:chgData name="Helen Seldon" userId="44482247-fa35-40c5-9996-42ff789a3a51" providerId="ADAL" clId="{DDCE8648-6077-41D4-9D7A-54F66CE9F185}" dt="2023-06-13T13:34:58.456" v="554"/>
        <pc:sldMkLst>
          <pc:docMk/>
          <pc:sldMk cId="3947892970" sldId="305"/>
        </pc:sldMkLst>
        <pc:spChg chg="del">
          <ac:chgData name="Helen Seldon" userId="44482247-fa35-40c5-9996-42ff789a3a51" providerId="ADAL" clId="{DDCE8648-6077-41D4-9D7A-54F66CE9F185}" dt="2023-06-13T13:34:58.456" v="554"/>
          <ac:spMkLst>
            <pc:docMk/>
            <pc:sldMk cId="3947892970" sldId="305"/>
            <ac:spMk id="33801" creationId="{FA28AA74-07C1-441C-AFDB-3FEA62C3B51F}"/>
          </ac:spMkLst>
        </pc:spChg>
      </pc:sldChg>
      <pc:sldChg chg="delSp modSp mod delDesignElem">
        <pc:chgData name="Helen Seldon" userId="44482247-fa35-40c5-9996-42ff789a3a51" providerId="ADAL" clId="{DDCE8648-6077-41D4-9D7A-54F66CE9F185}" dt="2023-06-13T13:36:02.321" v="582"/>
        <pc:sldMkLst>
          <pc:docMk/>
          <pc:sldMk cId="3386675007" sldId="307"/>
        </pc:sldMkLst>
        <pc:spChg chg="mod">
          <ac:chgData name="Helen Seldon" userId="44482247-fa35-40c5-9996-42ff789a3a51" providerId="ADAL" clId="{DDCE8648-6077-41D4-9D7A-54F66CE9F185}" dt="2023-06-13T13:36:02.321" v="582"/>
          <ac:spMkLst>
            <pc:docMk/>
            <pc:sldMk cId="3386675007" sldId="307"/>
            <ac:spMk id="4" creationId="{06B37722-71F3-C907-2AA0-259694027AAC}"/>
          </ac:spMkLst>
        </pc:spChg>
        <pc:spChg chg="mod">
          <ac:chgData name="Helen Seldon" userId="44482247-fa35-40c5-9996-42ff789a3a51" providerId="ADAL" clId="{DDCE8648-6077-41D4-9D7A-54F66CE9F185}" dt="2023-06-13T13:36:02.321" v="582"/>
          <ac:spMkLst>
            <pc:docMk/>
            <pc:sldMk cId="3386675007" sldId="307"/>
            <ac:spMk id="44034" creationId="{3D9B0F25-CDC5-4304-B2D8-EA8F68D3A315}"/>
          </ac:spMkLst>
        </pc:spChg>
        <pc:spChg chg="del">
          <ac:chgData name="Helen Seldon" userId="44482247-fa35-40c5-9996-42ff789a3a51" providerId="ADAL" clId="{DDCE8648-6077-41D4-9D7A-54F66CE9F185}" dt="2023-06-13T13:34:58.456" v="554"/>
          <ac:spMkLst>
            <pc:docMk/>
            <pc:sldMk cId="3386675007" sldId="307"/>
            <ac:spMk id="44052" creationId="{231BF440-39FA-4087-84CC-2EEC0BBDAF29}"/>
          </ac:spMkLst>
        </pc:spChg>
        <pc:spChg chg="del">
          <ac:chgData name="Helen Seldon" userId="44482247-fa35-40c5-9996-42ff789a3a51" providerId="ADAL" clId="{DDCE8648-6077-41D4-9D7A-54F66CE9F185}" dt="2023-06-13T13:34:58.456" v="554"/>
          <ac:spMkLst>
            <pc:docMk/>
            <pc:sldMk cId="3386675007" sldId="307"/>
            <ac:spMk id="44060" creationId="{82095FCE-EF05-4443-B97A-85DEE3A5CA17}"/>
          </ac:spMkLst>
        </pc:spChg>
        <pc:spChg chg="del">
          <ac:chgData name="Helen Seldon" userId="44482247-fa35-40c5-9996-42ff789a3a51" providerId="ADAL" clId="{DDCE8648-6077-41D4-9D7A-54F66CE9F185}" dt="2023-06-13T13:34:58.456" v="554"/>
          <ac:spMkLst>
            <pc:docMk/>
            <pc:sldMk cId="3386675007" sldId="307"/>
            <ac:spMk id="44061" creationId="{F04E4CBA-303B-48BD-8451-C2701CB0EEBF}"/>
          </ac:spMkLst>
        </pc:spChg>
        <pc:spChg chg="del">
          <ac:chgData name="Helen Seldon" userId="44482247-fa35-40c5-9996-42ff789a3a51" providerId="ADAL" clId="{DDCE8648-6077-41D4-9D7A-54F66CE9F185}" dt="2023-06-13T13:34:58.456" v="554"/>
          <ac:spMkLst>
            <pc:docMk/>
            <pc:sldMk cId="3386675007" sldId="307"/>
            <ac:spMk id="44062" creationId="{CA00AE6B-AA30-4CF8-BA6F-339B780AD76C}"/>
          </ac:spMkLst>
        </pc:spChg>
        <pc:spChg chg="del">
          <ac:chgData name="Helen Seldon" userId="44482247-fa35-40c5-9996-42ff789a3a51" providerId="ADAL" clId="{DDCE8648-6077-41D4-9D7A-54F66CE9F185}" dt="2023-06-13T13:34:58.456" v="554"/>
          <ac:spMkLst>
            <pc:docMk/>
            <pc:sldMk cId="3386675007" sldId="307"/>
            <ac:spMk id="44063" creationId="{F6CA58B3-AFCC-4A40-9882-50D5080879B0}"/>
          </ac:spMkLst>
        </pc:spChg>
        <pc:spChg chg="del">
          <ac:chgData name="Helen Seldon" userId="44482247-fa35-40c5-9996-42ff789a3a51" providerId="ADAL" clId="{DDCE8648-6077-41D4-9D7A-54F66CE9F185}" dt="2023-06-13T13:34:58.456" v="554"/>
          <ac:spMkLst>
            <pc:docMk/>
            <pc:sldMk cId="3386675007" sldId="307"/>
            <ac:spMk id="44064" creationId="{75C56826-D4E5-42ED-8529-079651CB3005}"/>
          </ac:spMkLst>
        </pc:spChg>
      </pc:sldChg>
      <pc:sldChg chg="delSp modSp mod delDesignElem">
        <pc:chgData name="Helen Seldon" userId="44482247-fa35-40c5-9996-42ff789a3a51" providerId="ADAL" clId="{DDCE8648-6077-41D4-9D7A-54F66CE9F185}" dt="2023-06-13T13:36:02.321" v="582"/>
        <pc:sldMkLst>
          <pc:docMk/>
          <pc:sldMk cId="1763800721" sldId="308"/>
        </pc:sldMkLst>
        <pc:spChg chg="mod">
          <ac:chgData name="Helen Seldon" userId="44482247-fa35-40c5-9996-42ff789a3a51" providerId="ADAL" clId="{DDCE8648-6077-41D4-9D7A-54F66CE9F185}" dt="2023-06-13T13:36:02.321" v="582"/>
          <ac:spMkLst>
            <pc:docMk/>
            <pc:sldMk cId="1763800721" sldId="308"/>
            <ac:spMk id="4" creationId="{06B37722-71F3-C907-2AA0-259694027AAC}"/>
          </ac:spMkLst>
        </pc:spChg>
        <pc:spChg chg="del">
          <ac:chgData name="Helen Seldon" userId="44482247-fa35-40c5-9996-42ff789a3a51" providerId="ADAL" clId="{DDCE8648-6077-41D4-9D7A-54F66CE9F185}" dt="2023-06-13T13:34:58.456" v="554"/>
          <ac:spMkLst>
            <pc:docMk/>
            <pc:sldMk cId="1763800721" sldId="308"/>
            <ac:spMk id="44052" creationId="{231BF440-39FA-4087-84CC-2EEC0BBDAF29}"/>
          </ac:spMkLst>
        </pc:spChg>
        <pc:spChg chg="del">
          <ac:chgData name="Helen Seldon" userId="44482247-fa35-40c5-9996-42ff789a3a51" providerId="ADAL" clId="{DDCE8648-6077-41D4-9D7A-54F66CE9F185}" dt="2023-06-13T13:34:58.456" v="554"/>
          <ac:spMkLst>
            <pc:docMk/>
            <pc:sldMk cId="1763800721" sldId="308"/>
            <ac:spMk id="44060" creationId="{82095FCE-EF05-4443-B97A-85DEE3A5CA17}"/>
          </ac:spMkLst>
        </pc:spChg>
        <pc:spChg chg="del">
          <ac:chgData name="Helen Seldon" userId="44482247-fa35-40c5-9996-42ff789a3a51" providerId="ADAL" clId="{DDCE8648-6077-41D4-9D7A-54F66CE9F185}" dt="2023-06-13T13:34:58.456" v="554"/>
          <ac:spMkLst>
            <pc:docMk/>
            <pc:sldMk cId="1763800721" sldId="308"/>
            <ac:spMk id="44061" creationId="{F04E4CBA-303B-48BD-8451-C2701CB0EEBF}"/>
          </ac:spMkLst>
        </pc:spChg>
        <pc:spChg chg="del">
          <ac:chgData name="Helen Seldon" userId="44482247-fa35-40c5-9996-42ff789a3a51" providerId="ADAL" clId="{DDCE8648-6077-41D4-9D7A-54F66CE9F185}" dt="2023-06-13T13:34:58.456" v="554"/>
          <ac:spMkLst>
            <pc:docMk/>
            <pc:sldMk cId="1763800721" sldId="308"/>
            <ac:spMk id="44062" creationId="{CA00AE6B-AA30-4CF8-BA6F-339B780AD76C}"/>
          </ac:spMkLst>
        </pc:spChg>
        <pc:spChg chg="del">
          <ac:chgData name="Helen Seldon" userId="44482247-fa35-40c5-9996-42ff789a3a51" providerId="ADAL" clId="{DDCE8648-6077-41D4-9D7A-54F66CE9F185}" dt="2023-06-13T13:34:58.456" v="554"/>
          <ac:spMkLst>
            <pc:docMk/>
            <pc:sldMk cId="1763800721" sldId="308"/>
            <ac:spMk id="44063" creationId="{F6CA58B3-AFCC-4A40-9882-50D5080879B0}"/>
          </ac:spMkLst>
        </pc:spChg>
        <pc:spChg chg="del">
          <ac:chgData name="Helen Seldon" userId="44482247-fa35-40c5-9996-42ff789a3a51" providerId="ADAL" clId="{DDCE8648-6077-41D4-9D7A-54F66CE9F185}" dt="2023-06-13T13:34:58.456" v="554"/>
          <ac:spMkLst>
            <pc:docMk/>
            <pc:sldMk cId="1763800721" sldId="308"/>
            <ac:spMk id="44064" creationId="{75C56826-D4E5-42ED-8529-079651CB3005}"/>
          </ac:spMkLst>
        </pc:spChg>
      </pc:sldChg>
      <pc:sldChg chg="delSp delDesignElem">
        <pc:chgData name="Helen Seldon" userId="44482247-fa35-40c5-9996-42ff789a3a51" providerId="ADAL" clId="{DDCE8648-6077-41D4-9D7A-54F66CE9F185}" dt="2023-06-13T13:34:58.456" v="554"/>
        <pc:sldMkLst>
          <pc:docMk/>
          <pc:sldMk cId="1886882604" sldId="309"/>
        </pc:sldMkLst>
        <pc:spChg chg="del">
          <ac:chgData name="Helen Seldon" userId="44482247-fa35-40c5-9996-42ff789a3a51" providerId="ADAL" clId="{DDCE8648-6077-41D4-9D7A-54F66CE9F185}" dt="2023-06-13T13:34:58.456" v="554"/>
          <ac:spMkLst>
            <pc:docMk/>
            <pc:sldMk cId="1886882604" sldId="309"/>
            <ac:spMk id="21566" creationId="{2C61293E-6EBE-43EF-A52C-9BEBFD7679D4}"/>
          </ac:spMkLst>
        </pc:spChg>
        <pc:spChg chg="del">
          <ac:chgData name="Helen Seldon" userId="44482247-fa35-40c5-9996-42ff789a3a51" providerId="ADAL" clId="{DDCE8648-6077-41D4-9D7A-54F66CE9F185}" dt="2023-06-13T13:34:58.456" v="554"/>
          <ac:spMkLst>
            <pc:docMk/>
            <pc:sldMk cId="1886882604" sldId="309"/>
            <ac:spMk id="21568" creationId="{21540236-BFD5-4A9D-8840-4703E7F76825}"/>
          </ac:spMkLst>
        </pc:spChg>
      </pc:sldChg>
      <pc:sldChg chg="new del">
        <pc:chgData name="Helen Seldon" userId="44482247-fa35-40c5-9996-42ff789a3a51" providerId="ADAL" clId="{DDCE8648-6077-41D4-9D7A-54F66CE9F185}" dt="2023-06-13T11:50:48.830" v="3" actId="680"/>
        <pc:sldMkLst>
          <pc:docMk/>
          <pc:sldMk cId="2564905237" sldId="310"/>
        </pc:sldMkLst>
      </pc:sldChg>
      <pc:sldChg chg="addSp delSp modSp new mod setBg delDesignElem">
        <pc:chgData name="Helen Seldon" userId="44482247-fa35-40c5-9996-42ff789a3a51" providerId="ADAL" clId="{DDCE8648-6077-41D4-9D7A-54F66CE9F185}" dt="2023-06-13T13:36:34.366" v="586" actId="1076"/>
        <pc:sldMkLst>
          <pc:docMk/>
          <pc:sldMk cId="3835873392" sldId="310"/>
        </pc:sldMkLst>
        <pc:spChg chg="mod">
          <ac:chgData name="Helen Seldon" userId="44482247-fa35-40c5-9996-42ff789a3a51" providerId="ADAL" clId="{DDCE8648-6077-41D4-9D7A-54F66CE9F185}" dt="2023-06-13T13:36:33.256" v="585" actId="122"/>
          <ac:spMkLst>
            <pc:docMk/>
            <pc:sldMk cId="3835873392" sldId="310"/>
            <ac:spMk id="2" creationId="{7DDF81DB-DCA6-28A9-B239-CA5C46E11FB0}"/>
          </ac:spMkLst>
        </pc:spChg>
        <pc:spChg chg="add del mod">
          <ac:chgData name="Helen Seldon" userId="44482247-fa35-40c5-9996-42ff789a3a51" providerId="ADAL" clId="{DDCE8648-6077-41D4-9D7A-54F66CE9F185}" dt="2023-06-13T11:52:27.561" v="12"/>
          <ac:spMkLst>
            <pc:docMk/>
            <pc:sldMk cId="3835873392" sldId="310"/>
            <ac:spMk id="3" creationId="{517605C5-477D-9F28-CDC9-A69675C62500}"/>
          </ac:spMkLst>
        </pc:spChg>
        <pc:spChg chg="add del mod">
          <ac:chgData name="Helen Seldon" userId="44482247-fa35-40c5-9996-42ff789a3a51" providerId="ADAL" clId="{DDCE8648-6077-41D4-9D7A-54F66CE9F185}" dt="2023-06-13T11:52:35.552" v="15"/>
          <ac:spMkLst>
            <pc:docMk/>
            <pc:sldMk cId="3835873392" sldId="310"/>
            <ac:spMk id="4" creationId="{42AF4ED8-77A5-D970-DA80-3B2F7D4FC9E2}"/>
          </ac:spMkLst>
        </pc:spChg>
        <pc:spChg chg="add mod">
          <ac:chgData name="Helen Seldon" userId="44482247-fa35-40c5-9996-42ff789a3a51" providerId="ADAL" clId="{DDCE8648-6077-41D4-9D7A-54F66CE9F185}" dt="2023-06-13T13:36:03.936" v="584" actId="26606"/>
          <ac:spMkLst>
            <pc:docMk/>
            <pc:sldMk cId="3835873392" sldId="310"/>
            <ac:spMk id="5" creationId="{E14D7BDA-6AE1-7569-592A-0AE03550328A}"/>
          </ac:spMkLst>
        </pc:spChg>
        <pc:spChg chg="add mod">
          <ac:chgData name="Helen Seldon" userId="44482247-fa35-40c5-9996-42ff789a3a51" providerId="ADAL" clId="{DDCE8648-6077-41D4-9D7A-54F66CE9F185}" dt="2023-06-13T13:36:03.936" v="584" actId="26606"/>
          <ac:spMkLst>
            <pc:docMk/>
            <pc:sldMk cId="3835873392" sldId="310"/>
            <ac:spMk id="6" creationId="{B07F586D-2694-F607-F69D-A505B4908C1A}"/>
          </ac:spMkLst>
        </pc:spChg>
        <pc:spChg chg="add del">
          <ac:chgData name="Helen Seldon" userId="44482247-fa35-40c5-9996-42ff789a3a51" providerId="ADAL" clId="{DDCE8648-6077-41D4-9D7A-54F66CE9F185}" dt="2023-06-13T11:54:17.913" v="24"/>
          <ac:spMkLst>
            <pc:docMk/>
            <pc:sldMk cId="3835873392" sldId="310"/>
            <ac:spMk id="7" creationId="{32E19AC5-C438-C596-C004-0FE6CE3E8DBE}"/>
          </ac:spMkLst>
        </pc:spChg>
        <pc:spChg chg="add del">
          <ac:chgData name="Helen Seldon" userId="44482247-fa35-40c5-9996-42ff789a3a51" providerId="ADAL" clId="{DDCE8648-6077-41D4-9D7A-54F66CE9F185}" dt="2023-06-13T11:54:17.913" v="24"/>
          <ac:spMkLst>
            <pc:docMk/>
            <pc:sldMk cId="3835873392" sldId="310"/>
            <ac:spMk id="8" creationId="{4FCA83EB-5690-88B4-03C2-29B307C79096}"/>
          </ac:spMkLst>
        </pc:spChg>
        <pc:spChg chg="add del mod">
          <ac:chgData name="Helen Seldon" userId="44482247-fa35-40c5-9996-42ff789a3a51" providerId="ADAL" clId="{DDCE8648-6077-41D4-9D7A-54F66CE9F185}" dt="2023-06-13T11:59:28.025" v="93"/>
          <ac:spMkLst>
            <pc:docMk/>
            <pc:sldMk cId="3835873392" sldId="310"/>
            <ac:spMk id="9" creationId="{8701F4C4-DC3D-7765-63FC-E54E91D46F7B}"/>
          </ac:spMkLst>
        </pc:spChg>
        <pc:spChg chg="add mod">
          <ac:chgData name="Helen Seldon" userId="44482247-fa35-40c5-9996-42ff789a3a51" providerId="ADAL" clId="{DDCE8648-6077-41D4-9D7A-54F66CE9F185}" dt="2023-06-13T13:36:03.936" v="584" actId="26606"/>
          <ac:spMkLst>
            <pc:docMk/>
            <pc:sldMk cId="3835873392" sldId="310"/>
            <ac:spMk id="10" creationId="{90C8B0BB-29EA-8DFA-ED5E-204985BD33BD}"/>
          </ac:spMkLst>
        </pc:spChg>
        <pc:spChg chg="add mod">
          <ac:chgData name="Helen Seldon" userId="44482247-fa35-40c5-9996-42ff789a3a51" providerId="ADAL" clId="{DDCE8648-6077-41D4-9D7A-54F66CE9F185}" dt="2023-06-13T13:36:34.366" v="586" actId="1076"/>
          <ac:spMkLst>
            <pc:docMk/>
            <pc:sldMk cId="3835873392" sldId="310"/>
            <ac:spMk id="11" creationId="{29028E07-EFED-CFD9-CA82-81321CE6824D}"/>
          </ac:spMkLst>
        </pc:spChg>
        <pc:spChg chg="add del mod">
          <ac:chgData name="Helen Seldon" userId="44482247-fa35-40c5-9996-42ff789a3a51" providerId="ADAL" clId="{DDCE8648-6077-41D4-9D7A-54F66CE9F185}" dt="2023-06-13T13:08:41.046" v="388"/>
          <ac:spMkLst>
            <pc:docMk/>
            <pc:sldMk cId="3835873392" sldId="310"/>
            <ac:spMk id="12" creationId="{1AD30706-E9A5-DDAD-D859-24F6130051F5}"/>
          </ac:spMkLst>
        </pc:spChg>
        <pc:spChg chg="add mod">
          <ac:chgData name="Helen Seldon" userId="44482247-fa35-40c5-9996-42ff789a3a51" providerId="ADAL" clId="{DDCE8648-6077-41D4-9D7A-54F66CE9F185}" dt="2023-06-13T13:36:03.936" v="584" actId="26606"/>
          <ac:spMkLst>
            <pc:docMk/>
            <pc:sldMk cId="3835873392" sldId="310"/>
            <ac:spMk id="13" creationId="{88B3441D-DEB6-AA1F-AFD0-5CD006DF5246}"/>
          </ac:spMkLst>
        </pc:spChg>
        <pc:spChg chg="add del">
          <ac:chgData name="Helen Seldon" userId="44482247-fa35-40c5-9996-42ff789a3a51" providerId="ADAL" clId="{DDCE8648-6077-41D4-9D7A-54F66CE9F185}" dt="2023-06-13T13:36:03.936" v="584" actId="26606"/>
          <ac:spMkLst>
            <pc:docMk/>
            <pc:sldMk cId="3835873392" sldId="310"/>
            <ac:spMk id="18" creationId="{907EF6B7-1338-4443-8C46-6A318D952DFD}"/>
          </ac:spMkLst>
        </pc:spChg>
        <pc:spChg chg="add del">
          <ac:chgData name="Helen Seldon" userId="44482247-fa35-40c5-9996-42ff789a3a51" providerId="ADAL" clId="{DDCE8648-6077-41D4-9D7A-54F66CE9F185}" dt="2023-06-13T13:36:03.936" v="584" actId="26606"/>
          <ac:spMkLst>
            <pc:docMk/>
            <pc:sldMk cId="3835873392" sldId="310"/>
            <ac:spMk id="20" creationId="{DAAE4CDD-124C-4DCF-9584-B6033B545DD5}"/>
          </ac:spMkLst>
        </pc:spChg>
        <pc:spChg chg="add del">
          <ac:chgData name="Helen Seldon" userId="44482247-fa35-40c5-9996-42ff789a3a51" providerId="ADAL" clId="{DDCE8648-6077-41D4-9D7A-54F66CE9F185}" dt="2023-06-13T13:36:03.936" v="584" actId="26606"/>
          <ac:spMkLst>
            <pc:docMk/>
            <pc:sldMk cId="3835873392" sldId="310"/>
            <ac:spMk id="22" creationId="{081E4A58-353D-44AE-B2FC-2A74E2E400F7}"/>
          </ac:spMkLst>
        </pc:spChg>
        <pc:picChg chg="add del">
          <ac:chgData name="Helen Seldon" userId="44482247-fa35-40c5-9996-42ff789a3a51" providerId="ADAL" clId="{DDCE8648-6077-41D4-9D7A-54F66CE9F185}" dt="2023-06-13T11:54:17.913" v="24"/>
          <ac:picMkLst>
            <pc:docMk/>
            <pc:sldMk cId="3835873392" sldId="310"/>
            <ac:picMk id="1025" creationId="{AA73498F-EBE2-266E-2114-A6E57CF4E0D5}"/>
          </ac:picMkLst>
        </pc:picChg>
      </pc:sldChg>
      <pc:sldChg chg="new del">
        <pc:chgData name="Helen Seldon" userId="44482247-fa35-40c5-9996-42ff789a3a51" providerId="ADAL" clId="{DDCE8648-6077-41D4-9D7A-54F66CE9F185}" dt="2023-06-13T11:50:47.170" v="2" actId="680"/>
        <pc:sldMkLst>
          <pc:docMk/>
          <pc:sldMk cId="518870011" sldId="311"/>
        </pc:sldMkLst>
      </pc:sldChg>
    </pc:docChg>
  </pc:docChgLst>
  <pc:docChgLst>
    <pc:chgData name="Jane Watts" userId="S::jwatts@riverscofe.co.uk::301e5796-0539-4b7b-8d3e-3d9190d0d9c2" providerId="AD" clId="Web-{328B89D1-12FB-483D-8F6A-88CB6DC976CF}"/>
    <pc:docChg chg="addSld delSld modSld">
      <pc:chgData name="Jane Watts" userId="S::jwatts@riverscofe.co.uk::301e5796-0539-4b7b-8d3e-3d9190d0d9c2" providerId="AD" clId="Web-{328B89D1-12FB-483D-8F6A-88CB6DC976CF}" dt="2023-06-12T13:48:43.043" v="159" actId="20577"/>
      <pc:docMkLst>
        <pc:docMk/>
      </pc:docMkLst>
      <pc:sldChg chg="modSp">
        <pc:chgData name="Jane Watts" userId="S::jwatts@riverscofe.co.uk::301e5796-0539-4b7b-8d3e-3d9190d0d9c2" providerId="AD" clId="Web-{328B89D1-12FB-483D-8F6A-88CB6DC976CF}" dt="2023-06-12T13:38:33.564" v="1" actId="20577"/>
        <pc:sldMkLst>
          <pc:docMk/>
          <pc:sldMk cId="0" sldId="279"/>
        </pc:sldMkLst>
        <pc:spChg chg="mod">
          <ac:chgData name="Jane Watts" userId="S::jwatts@riverscofe.co.uk::301e5796-0539-4b7b-8d3e-3d9190d0d9c2" providerId="AD" clId="Web-{328B89D1-12FB-483D-8F6A-88CB6DC976CF}" dt="2023-06-12T13:38:33.564" v="1" actId="20577"/>
          <ac:spMkLst>
            <pc:docMk/>
            <pc:sldMk cId="0" sldId="279"/>
            <ac:spMk id="39939" creationId="{77C04F22-79B0-434B-BDFB-905410D45874}"/>
          </ac:spMkLst>
        </pc:spChg>
      </pc:sldChg>
      <pc:sldChg chg="new del">
        <pc:chgData name="Jane Watts" userId="S::jwatts@riverscofe.co.uk::301e5796-0539-4b7b-8d3e-3d9190d0d9c2" providerId="AD" clId="Web-{328B89D1-12FB-483D-8F6A-88CB6DC976CF}" dt="2023-06-12T13:40:09.237" v="3"/>
        <pc:sldMkLst>
          <pc:docMk/>
          <pc:sldMk cId="88697175" sldId="309"/>
        </pc:sldMkLst>
      </pc:sldChg>
      <pc:sldChg chg="modSp add replId">
        <pc:chgData name="Jane Watts" userId="S::jwatts@riverscofe.co.uk::301e5796-0539-4b7b-8d3e-3d9190d0d9c2" providerId="AD" clId="Web-{328B89D1-12FB-483D-8F6A-88CB6DC976CF}" dt="2023-06-12T13:48:43.043" v="159" actId="20577"/>
        <pc:sldMkLst>
          <pc:docMk/>
          <pc:sldMk cId="1886882604" sldId="309"/>
        </pc:sldMkLst>
        <pc:spChg chg="mod">
          <ac:chgData name="Jane Watts" userId="S::jwatts@riverscofe.co.uk::301e5796-0539-4b7b-8d3e-3d9190d0d9c2" providerId="AD" clId="Web-{328B89D1-12FB-483D-8F6A-88CB6DC976CF}" dt="2023-06-12T13:41:00.394" v="16" actId="1076"/>
          <ac:spMkLst>
            <pc:docMk/>
            <pc:sldMk cId="1886882604" sldId="309"/>
            <ac:spMk id="21506" creationId="{C9FAA70D-E98D-4DDC-9527-EAE525CC902F}"/>
          </ac:spMkLst>
        </pc:spChg>
        <pc:spChg chg="mod">
          <ac:chgData name="Jane Watts" userId="S::jwatts@riverscofe.co.uk::301e5796-0539-4b7b-8d3e-3d9190d0d9c2" providerId="AD" clId="Web-{328B89D1-12FB-483D-8F6A-88CB6DC976CF}" dt="2023-06-12T13:48:43.043" v="159" actId="20577"/>
          <ac:spMkLst>
            <pc:docMk/>
            <pc:sldMk cId="1886882604" sldId="309"/>
            <ac:spMk id="21507" creationId="{C2B29FF7-BEFC-45BA-9EC2-348BB352DB3F}"/>
          </ac:spMkLst>
        </pc:spChg>
        <pc:picChg chg="mod">
          <ac:chgData name="Jane Watts" userId="S::jwatts@riverscofe.co.uk::301e5796-0539-4b7b-8d3e-3d9190d0d9c2" providerId="AD" clId="Web-{328B89D1-12FB-483D-8F6A-88CB6DC976CF}" dt="2023-06-12T13:47:53.605" v="151" actId="1076"/>
          <ac:picMkLst>
            <pc:docMk/>
            <pc:sldMk cId="1886882604" sldId="309"/>
            <ac:picMk id="21508" creationId="{3E98B942-B29B-4A43-B633-1D6388D3F7F1}"/>
          </ac:picMkLst>
        </pc:picChg>
      </pc:sldChg>
    </pc:docChg>
  </pc:docChgLst>
  <pc:docChgLst>
    <pc:chgData name="Gail Hodnett" userId="111f81fc-f0b7-4067-8151-279fbf9ea666" providerId="ADAL" clId="{79082039-D2CE-4CE7-89E3-3984F77C30D6}"/>
    <pc:docChg chg="undo custSel delSld modSld">
      <pc:chgData name="Gail Hodnett" userId="111f81fc-f0b7-4067-8151-279fbf9ea666" providerId="ADAL" clId="{79082039-D2CE-4CE7-89E3-3984F77C30D6}" dt="2023-06-14T08:46:20.807" v="492" actId="2696"/>
      <pc:docMkLst>
        <pc:docMk/>
      </pc:docMkLst>
      <pc:sldChg chg="del">
        <pc:chgData name="Gail Hodnett" userId="111f81fc-f0b7-4067-8151-279fbf9ea666" providerId="ADAL" clId="{79082039-D2CE-4CE7-89E3-3984F77C30D6}" dt="2023-06-14T08:39:38.774" v="479" actId="2696"/>
        <pc:sldMkLst>
          <pc:docMk/>
          <pc:sldMk cId="0" sldId="265"/>
        </pc:sldMkLst>
      </pc:sldChg>
      <pc:sldChg chg="modSp del mod">
        <pc:chgData name="Gail Hodnett" userId="111f81fc-f0b7-4067-8151-279fbf9ea666" providerId="ADAL" clId="{79082039-D2CE-4CE7-89E3-3984F77C30D6}" dt="2023-06-14T08:39:46.290" v="481" actId="2696"/>
        <pc:sldMkLst>
          <pc:docMk/>
          <pc:sldMk cId="0" sldId="268"/>
        </pc:sldMkLst>
        <pc:spChg chg="mod">
          <ac:chgData name="Gail Hodnett" userId="111f81fc-f0b7-4067-8151-279fbf9ea666" providerId="ADAL" clId="{79082039-D2CE-4CE7-89E3-3984F77C30D6}" dt="2023-06-13T11:39:42.785" v="437" actId="20577"/>
          <ac:spMkLst>
            <pc:docMk/>
            <pc:sldMk cId="0" sldId="268"/>
            <ac:spMk id="29699" creationId="{C16E0950-5F93-485B-B0D6-2E20333B0E80}"/>
          </ac:spMkLst>
        </pc:spChg>
      </pc:sldChg>
      <pc:sldChg chg="modSp mod">
        <pc:chgData name="Gail Hodnett" userId="111f81fc-f0b7-4067-8151-279fbf9ea666" providerId="ADAL" clId="{79082039-D2CE-4CE7-89E3-3984F77C30D6}" dt="2023-06-12T12:36:56.242" v="425" actId="948"/>
        <pc:sldMkLst>
          <pc:docMk/>
          <pc:sldMk cId="0" sldId="279"/>
        </pc:sldMkLst>
        <pc:spChg chg="mod">
          <ac:chgData name="Gail Hodnett" userId="111f81fc-f0b7-4067-8151-279fbf9ea666" providerId="ADAL" clId="{79082039-D2CE-4CE7-89E3-3984F77C30D6}" dt="2023-06-12T12:34:49.565" v="410" actId="14100"/>
          <ac:spMkLst>
            <pc:docMk/>
            <pc:sldMk cId="0" sldId="279"/>
            <ac:spMk id="35842" creationId="{D627D878-2F9E-4E45-A5AB-2CD8E38C64B1}"/>
          </ac:spMkLst>
        </pc:spChg>
        <pc:spChg chg="mod">
          <ac:chgData name="Gail Hodnett" userId="111f81fc-f0b7-4067-8151-279fbf9ea666" providerId="ADAL" clId="{79082039-D2CE-4CE7-89E3-3984F77C30D6}" dt="2023-06-12T12:36:56.242" v="425" actId="948"/>
          <ac:spMkLst>
            <pc:docMk/>
            <pc:sldMk cId="0" sldId="279"/>
            <ac:spMk id="39939" creationId="{77C04F22-79B0-434B-BDFB-905410D45874}"/>
          </ac:spMkLst>
        </pc:spChg>
      </pc:sldChg>
      <pc:sldChg chg="del">
        <pc:chgData name="Gail Hodnett" userId="111f81fc-f0b7-4067-8151-279fbf9ea666" providerId="ADAL" clId="{79082039-D2CE-4CE7-89E3-3984F77C30D6}" dt="2023-06-14T08:46:18.339" v="491" actId="2696"/>
        <pc:sldMkLst>
          <pc:docMk/>
          <pc:sldMk cId="0" sldId="289"/>
        </pc:sldMkLst>
      </pc:sldChg>
      <pc:sldChg chg="del">
        <pc:chgData name="Gail Hodnett" userId="111f81fc-f0b7-4067-8151-279fbf9ea666" providerId="ADAL" clId="{79082039-D2CE-4CE7-89E3-3984F77C30D6}" dt="2023-06-14T08:39:41.386" v="480" actId="2696"/>
        <pc:sldMkLst>
          <pc:docMk/>
          <pc:sldMk cId="0" sldId="291"/>
        </pc:sldMkLst>
      </pc:sldChg>
      <pc:sldChg chg="del">
        <pc:chgData name="Gail Hodnett" userId="111f81fc-f0b7-4067-8151-279fbf9ea666" providerId="ADAL" clId="{79082039-D2CE-4CE7-89E3-3984F77C30D6}" dt="2023-06-14T08:40:04.752" v="486" actId="2696"/>
        <pc:sldMkLst>
          <pc:docMk/>
          <pc:sldMk cId="0" sldId="293"/>
        </pc:sldMkLst>
      </pc:sldChg>
      <pc:sldChg chg="del">
        <pc:chgData name="Gail Hodnett" userId="111f81fc-f0b7-4067-8151-279fbf9ea666" providerId="ADAL" clId="{79082039-D2CE-4CE7-89E3-3984F77C30D6}" dt="2023-06-14T08:39:49.633" v="482" actId="2696"/>
        <pc:sldMkLst>
          <pc:docMk/>
          <pc:sldMk cId="2431439214" sldId="295"/>
        </pc:sldMkLst>
      </pc:sldChg>
      <pc:sldChg chg="modSp mod">
        <pc:chgData name="Gail Hodnett" userId="111f81fc-f0b7-4067-8151-279fbf9ea666" providerId="ADAL" clId="{79082039-D2CE-4CE7-89E3-3984F77C30D6}" dt="2023-06-12T12:37:14.863" v="426" actId="14100"/>
        <pc:sldMkLst>
          <pc:docMk/>
          <pc:sldMk cId="0" sldId="296"/>
        </pc:sldMkLst>
        <pc:picChg chg="mod">
          <ac:chgData name="Gail Hodnett" userId="111f81fc-f0b7-4067-8151-279fbf9ea666" providerId="ADAL" clId="{79082039-D2CE-4CE7-89E3-3984F77C30D6}" dt="2023-06-12T12:37:14.863" v="426" actId="14100"/>
          <ac:picMkLst>
            <pc:docMk/>
            <pc:sldMk cId="0" sldId="296"/>
            <ac:picMk id="2" creationId="{EAE0E3FF-F31E-4B50-8A7F-283E29E71289}"/>
          </ac:picMkLst>
        </pc:picChg>
      </pc:sldChg>
      <pc:sldChg chg="modSp del mod">
        <pc:chgData name="Gail Hodnett" userId="111f81fc-f0b7-4067-8151-279fbf9ea666" providerId="ADAL" clId="{79082039-D2CE-4CE7-89E3-3984F77C30D6}" dt="2023-06-14T08:39:56.588" v="483" actId="2696"/>
        <pc:sldMkLst>
          <pc:docMk/>
          <pc:sldMk cId="0" sldId="298"/>
        </pc:sldMkLst>
        <pc:spChg chg="mod">
          <ac:chgData name="Gail Hodnett" userId="111f81fc-f0b7-4067-8151-279fbf9ea666" providerId="ADAL" clId="{79082039-D2CE-4CE7-89E3-3984F77C30D6}" dt="2023-06-12T12:22:04.192" v="141" actId="14100"/>
          <ac:spMkLst>
            <pc:docMk/>
            <pc:sldMk cId="0" sldId="298"/>
            <ac:spMk id="21506" creationId="{C9FAA70D-E98D-4DDC-9527-EAE525CC902F}"/>
          </ac:spMkLst>
        </pc:spChg>
        <pc:spChg chg="mod">
          <ac:chgData name="Gail Hodnett" userId="111f81fc-f0b7-4067-8151-279fbf9ea666" providerId="ADAL" clId="{79082039-D2CE-4CE7-89E3-3984F77C30D6}" dt="2023-06-12T12:33:36.829" v="396" actId="20577"/>
          <ac:spMkLst>
            <pc:docMk/>
            <pc:sldMk cId="0" sldId="298"/>
            <ac:spMk id="21507" creationId="{C2B29FF7-BEFC-45BA-9EC2-348BB352DB3F}"/>
          </ac:spMkLst>
        </pc:spChg>
        <pc:picChg chg="mod">
          <ac:chgData name="Gail Hodnett" userId="111f81fc-f0b7-4067-8151-279fbf9ea666" providerId="ADAL" clId="{79082039-D2CE-4CE7-89E3-3984F77C30D6}" dt="2023-06-12T12:21:39.342" v="137" actId="1076"/>
          <ac:picMkLst>
            <pc:docMk/>
            <pc:sldMk cId="0" sldId="298"/>
            <ac:picMk id="21508" creationId="{3E98B942-B29B-4A43-B633-1D6388D3F7F1}"/>
          </ac:picMkLst>
        </pc:picChg>
      </pc:sldChg>
      <pc:sldChg chg="del">
        <pc:chgData name="Gail Hodnett" userId="111f81fc-f0b7-4067-8151-279fbf9ea666" providerId="ADAL" clId="{79082039-D2CE-4CE7-89E3-3984F77C30D6}" dt="2023-06-14T08:40:02.376" v="485" actId="2696"/>
        <pc:sldMkLst>
          <pc:docMk/>
          <pc:sldMk cId="2106562966" sldId="300"/>
        </pc:sldMkLst>
      </pc:sldChg>
      <pc:sldChg chg="del">
        <pc:chgData name="Gail Hodnett" userId="111f81fc-f0b7-4067-8151-279fbf9ea666" providerId="ADAL" clId="{79082039-D2CE-4CE7-89E3-3984F77C30D6}" dt="2023-06-14T08:40:06.769" v="487" actId="2696"/>
        <pc:sldMkLst>
          <pc:docMk/>
          <pc:sldMk cId="832272145" sldId="304"/>
        </pc:sldMkLst>
      </pc:sldChg>
      <pc:sldChg chg="del">
        <pc:chgData name="Gail Hodnett" userId="111f81fc-f0b7-4067-8151-279fbf9ea666" providerId="ADAL" clId="{79082039-D2CE-4CE7-89E3-3984F77C30D6}" dt="2023-06-14T08:46:20.807" v="492" actId="2696"/>
        <pc:sldMkLst>
          <pc:docMk/>
          <pc:sldMk cId="3947892970" sldId="305"/>
        </pc:sldMkLst>
      </pc:sldChg>
      <pc:sldChg chg="del">
        <pc:chgData name="Gail Hodnett" userId="111f81fc-f0b7-4067-8151-279fbf9ea666" providerId="ADAL" clId="{79082039-D2CE-4CE7-89E3-3984F77C30D6}" dt="2023-06-14T08:40:10.593" v="489" actId="2696"/>
        <pc:sldMkLst>
          <pc:docMk/>
          <pc:sldMk cId="3386675007" sldId="307"/>
        </pc:sldMkLst>
      </pc:sldChg>
      <pc:sldChg chg="del">
        <pc:chgData name="Gail Hodnett" userId="111f81fc-f0b7-4067-8151-279fbf9ea666" providerId="ADAL" clId="{79082039-D2CE-4CE7-89E3-3984F77C30D6}" dt="2023-06-14T08:40:12.532" v="490" actId="2696"/>
        <pc:sldMkLst>
          <pc:docMk/>
          <pc:sldMk cId="1763800721" sldId="308"/>
        </pc:sldMkLst>
      </pc:sldChg>
      <pc:sldChg chg="modSp del mod">
        <pc:chgData name="Gail Hodnett" userId="111f81fc-f0b7-4067-8151-279fbf9ea666" providerId="ADAL" clId="{79082039-D2CE-4CE7-89E3-3984F77C30D6}" dt="2023-06-14T08:40:00.409" v="484" actId="2696"/>
        <pc:sldMkLst>
          <pc:docMk/>
          <pc:sldMk cId="1886882604" sldId="309"/>
        </pc:sldMkLst>
        <pc:spChg chg="mod">
          <ac:chgData name="Gail Hodnett" userId="111f81fc-f0b7-4067-8151-279fbf9ea666" providerId="ADAL" clId="{79082039-D2CE-4CE7-89E3-3984F77C30D6}" dt="2023-06-13T11:41:48.605" v="474" actId="5793"/>
          <ac:spMkLst>
            <pc:docMk/>
            <pc:sldMk cId="1886882604" sldId="309"/>
            <ac:spMk id="21507" creationId="{C2B29FF7-BEFC-45BA-9EC2-348BB352DB3F}"/>
          </ac:spMkLst>
        </pc:spChg>
      </pc:sldChg>
      <pc:sldChg chg="modSp del mod">
        <pc:chgData name="Gail Hodnett" userId="111f81fc-f0b7-4067-8151-279fbf9ea666" providerId="ADAL" clId="{79082039-D2CE-4CE7-89E3-3984F77C30D6}" dt="2023-06-14T08:40:08.761" v="488" actId="2696"/>
        <pc:sldMkLst>
          <pc:docMk/>
          <pc:sldMk cId="3835873392" sldId="310"/>
        </pc:sldMkLst>
        <pc:spChg chg="mod">
          <ac:chgData name="Gail Hodnett" userId="111f81fc-f0b7-4067-8151-279fbf9ea666" providerId="ADAL" clId="{79082039-D2CE-4CE7-89E3-3984F77C30D6}" dt="2023-06-14T07:38:02.367" v="478" actId="20577"/>
          <ac:spMkLst>
            <pc:docMk/>
            <pc:sldMk cId="3835873392" sldId="310"/>
            <ac:spMk id="10" creationId="{90C8B0BB-29EA-8DFA-ED5E-204985BD33BD}"/>
          </ac:spMkLst>
        </pc:spChg>
      </pc:sldChg>
    </pc:docChg>
  </pc:docChgLst>
</pc:chgInfo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914" name="Rectangle 2">
            <a:extLst>
              <a:ext uri="{FF2B5EF4-FFF2-40B4-BE49-F238E27FC236}">
                <a16:creationId xmlns:a16="http://schemas.microsoft.com/office/drawing/2014/main" id="{4010CBA8-CDD3-41F8-962D-77DB054470F8}"/>
              </a:ext>
            </a:extLst>
          </p:cNvPr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45501" cy="49545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4495" tIns="47247" rIns="94495" bIns="47247" numCol="1" anchor="t" anchorCtr="0" compatLnSpc="1">
            <a:prstTxWarp prst="textNoShape">
              <a:avLst/>
            </a:prstTxWarp>
          </a:bodyPr>
          <a:lstStyle>
            <a:lvl1pPr defTabSz="944752" eaLnBrk="1" hangingPunct="1">
              <a:defRPr sz="1200">
                <a:latin typeface="Arial" charset="0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38915" name="Rectangle 3">
            <a:extLst>
              <a:ext uri="{FF2B5EF4-FFF2-40B4-BE49-F238E27FC236}">
                <a16:creationId xmlns:a16="http://schemas.microsoft.com/office/drawing/2014/main" id="{9FD0711D-7526-477B-B703-4462FD2DA4CF}"/>
              </a:ext>
            </a:extLst>
          </p:cNvPr>
          <p:cNvSpPr>
            <a:spLocks noGrp="1" noChangeArrowheads="1"/>
          </p:cNvSpPr>
          <p:nvPr>
            <p:ph type="dt" sz="quarter" idx="1"/>
          </p:nvPr>
        </p:nvSpPr>
        <p:spPr bwMode="auto">
          <a:xfrm>
            <a:off x="3852175" y="0"/>
            <a:ext cx="2945501" cy="49545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4495" tIns="47247" rIns="94495" bIns="47247" numCol="1" anchor="t" anchorCtr="0" compatLnSpc="1">
            <a:prstTxWarp prst="textNoShape">
              <a:avLst/>
            </a:prstTxWarp>
          </a:bodyPr>
          <a:lstStyle>
            <a:lvl1pPr algn="r" defTabSz="944752" eaLnBrk="1" hangingPunct="1">
              <a:defRPr sz="1200">
                <a:latin typeface="Arial" charset="0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38916" name="Rectangle 4">
            <a:extLst>
              <a:ext uri="{FF2B5EF4-FFF2-40B4-BE49-F238E27FC236}">
                <a16:creationId xmlns:a16="http://schemas.microsoft.com/office/drawing/2014/main" id="{EE74FB9C-986E-4294-8DCA-3898A21610D3}"/>
              </a:ext>
            </a:extLst>
          </p:cNvPr>
          <p:cNvSpPr>
            <a:spLocks noGrp="1" noChangeArrowheads="1"/>
          </p:cNvSpPr>
          <p:nvPr>
            <p:ph type="ftr" sz="quarter" idx="2"/>
          </p:nvPr>
        </p:nvSpPr>
        <p:spPr bwMode="auto">
          <a:xfrm>
            <a:off x="0" y="9431179"/>
            <a:ext cx="2945501" cy="49704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4495" tIns="47247" rIns="94495" bIns="47247" numCol="1" anchor="b" anchorCtr="0" compatLnSpc="1">
            <a:prstTxWarp prst="textNoShape">
              <a:avLst/>
            </a:prstTxWarp>
          </a:bodyPr>
          <a:lstStyle>
            <a:lvl1pPr defTabSz="944752" eaLnBrk="1" hangingPunct="1">
              <a:defRPr sz="1200">
                <a:latin typeface="Arial" charset="0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38917" name="Rectangle 5">
            <a:extLst>
              <a:ext uri="{FF2B5EF4-FFF2-40B4-BE49-F238E27FC236}">
                <a16:creationId xmlns:a16="http://schemas.microsoft.com/office/drawing/2014/main" id="{33DC3FE4-D12B-4806-B388-08838D3C03AC}"/>
              </a:ext>
            </a:extLst>
          </p:cNvPr>
          <p:cNvSpPr>
            <a:spLocks noGrp="1" noChangeArrowheads="1"/>
          </p:cNvSpPr>
          <p:nvPr>
            <p:ph type="sldNum" sz="quarter" idx="3"/>
          </p:nvPr>
        </p:nvSpPr>
        <p:spPr bwMode="auto">
          <a:xfrm>
            <a:off x="3852175" y="9431179"/>
            <a:ext cx="2945501" cy="49704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4495" tIns="47247" rIns="94495" bIns="47247" numCol="1" anchor="b" anchorCtr="0" compatLnSpc="1">
            <a:prstTxWarp prst="textNoShape">
              <a:avLst/>
            </a:prstTxWarp>
          </a:bodyPr>
          <a:lstStyle>
            <a:lvl1pPr algn="r" defTabSz="944752" eaLnBrk="1" hangingPunct="1">
              <a:defRPr sz="1200"/>
            </a:lvl1pPr>
          </a:lstStyle>
          <a:p>
            <a:pPr>
              <a:defRPr/>
            </a:pPr>
            <a:fld id="{71C24F1E-87B4-48A2-ADE7-B20D2DBAC57C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1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Rectangle 2">
            <a:extLst>
              <a:ext uri="{FF2B5EF4-FFF2-40B4-BE49-F238E27FC236}">
                <a16:creationId xmlns:a16="http://schemas.microsoft.com/office/drawing/2014/main" id="{AFB12DAD-1DAB-45AE-B3A5-A19447AB6C76}"/>
              </a:ext>
            </a:extLst>
          </p:cNvPr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45501" cy="49545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4495" tIns="47247" rIns="94495" bIns="47247" numCol="1" anchor="t" anchorCtr="0" compatLnSpc="1">
            <a:prstTxWarp prst="textNoShape">
              <a:avLst/>
            </a:prstTxWarp>
          </a:bodyPr>
          <a:lstStyle>
            <a:lvl1pPr defTabSz="944752" eaLnBrk="1" hangingPunct="1">
              <a:defRPr sz="1200">
                <a:latin typeface="Arial" charset="0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4099" name="Rectangle 3">
            <a:extLst>
              <a:ext uri="{FF2B5EF4-FFF2-40B4-BE49-F238E27FC236}">
                <a16:creationId xmlns:a16="http://schemas.microsoft.com/office/drawing/2014/main" id="{E6E21774-F1D4-436C-888D-B360D35D3861}"/>
              </a:ext>
            </a:extLst>
          </p:cNvPr>
          <p:cNvSpPr>
            <a:spLocks noGrp="1" noChangeArrowheads="1"/>
          </p:cNvSpPr>
          <p:nvPr>
            <p:ph type="dt" idx="1"/>
          </p:nvPr>
        </p:nvSpPr>
        <p:spPr bwMode="auto">
          <a:xfrm>
            <a:off x="3852175" y="0"/>
            <a:ext cx="2945501" cy="49545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4495" tIns="47247" rIns="94495" bIns="47247" numCol="1" anchor="t" anchorCtr="0" compatLnSpc="1">
            <a:prstTxWarp prst="textNoShape">
              <a:avLst/>
            </a:prstTxWarp>
          </a:bodyPr>
          <a:lstStyle>
            <a:lvl1pPr algn="r" defTabSz="944752" eaLnBrk="1" hangingPunct="1">
              <a:defRPr sz="1200">
                <a:latin typeface="Arial" charset="0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2052" name="Rectangle 4">
            <a:extLst>
              <a:ext uri="{FF2B5EF4-FFF2-40B4-BE49-F238E27FC236}">
                <a16:creationId xmlns:a16="http://schemas.microsoft.com/office/drawing/2014/main" id="{C2D3BEE6-775B-407F-B608-C28E4FBD7234}"/>
              </a:ext>
            </a:extLst>
          </p:cNvPr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917575" y="744538"/>
            <a:ext cx="4964113" cy="3722687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  <a:ext uri="{53640926-AAD7-44D8-BBD7-CCE9431645EC}">
              <a14:shadowObscured xmlns:a14="http://schemas.microsoft.com/office/drawing/2010/main" val="1"/>
            </a:ext>
          </a:extLst>
        </p:spPr>
      </p:sp>
      <p:sp>
        <p:nvSpPr>
          <p:cNvPr id="4101" name="Rectangle 5">
            <a:extLst>
              <a:ext uri="{FF2B5EF4-FFF2-40B4-BE49-F238E27FC236}">
                <a16:creationId xmlns:a16="http://schemas.microsoft.com/office/drawing/2014/main" id="{FADE20CE-26E7-40E0-A2CA-40396FF34DF2}"/>
              </a:ext>
            </a:extLst>
          </p:cNvPr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679609" y="4716383"/>
            <a:ext cx="5440046" cy="446865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4495" tIns="47247" rIns="94495" bIns="47247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GB" noProof="0"/>
              <a:t>Click to edit Master text styles</a:t>
            </a:r>
          </a:p>
          <a:p>
            <a:pPr lvl="1"/>
            <a:r>
              <a:rPr lang="en-GB" noProof="0"/>
              <a:t>Second level</a:t>
            </a:r>
          </a:p>
          <a:p>
            <a:pPr lvl="2"/>
            <a:r>
              <a:rPr lang="en-GB" noProof="0"/>
              <a:t>Third level</a:t>
            </a:r>
          </a:p>
          <a:p>
            <a:pPr lvl="3"/>
            <a:r>
              <a:rPr lang="en-GB" noProof="0"/>
              <a:t>Fourth level</a:t>
            </a:r>
          </a:p>
          <a:p>
            <a:pPr lvl="4"/>
            <a:r>
              <a:rPr lang="en-GB" noProof="0"/>
              <a:t>Fifth level</a:t>
            </a:r>
          </a:p>
        </p:txBody>
      </p:sp>
      <p:sp>
        <p:nvSpPr>
          <p:cNvPr id="4102" name="Rectangle 6">
            <a:extLst>
              <a:ext uri="{FF2B5EF4-FFF2-40B4-BE49-F238E27FC236}">
                <a16:creationId xmlns:a16="http://schemas.microsoft.com/office/drawing/2014/main" id="{676988A6-45D8-4495-B7DD-F9F923472A6E}"/>
              </a:ext>
            </a:extLst>
          </p:cNvPr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9431179"/>
            <a:ext cx="2945501" cy="49704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4495" tIns="47247" rIns="94495" bIns="47247" numCol="1" anchor="b" anchorCtr="0" compatLnSpc="1">
            <a:prstTxWarp prst="textNoShape">
              <a:avLst/>
            </a:prstTxWarp>
          </a:bodyPr>
          <a:lstStyle>
            <a:lvl1pPr defTabSz="944752" eaLnBrk="1" hangingPunct="1">
              <a:defRPr sz="1200">
                <a:latin typeface="Arial" charset="0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4103" name="Rectangle 7">
            <a:extLst>
              <a:ext uri="{FF2B5EF4-FFF2-40B4-BE49-F238E27FC236}">
                <a16:creationId xmlns:a16="http://schemas.microsoft.com/office/drawing/2014/main" id="{8CFE22B2-2C00-4753-AD0B-E557701BA576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52175" y="9431179"/>
            <a:ext cx="2945501" cy="49704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4495" tIns="47247" rIns="94495" bIns="47247" numCol="1" anchor="b" anchorCtr="0" compatLnSpc="1">
            <a:prstTxWarp prst="textNoShape">
              <a:avLst/>
            </a:prstTxWarp>
          </a:bodyPr>
          <a:lstStyle>
            <a:lvl1pPr algn="r" defTabSz="944752" eaLnBrk="1" hangingPunct="1">
              <a:defRPr sz="1200"/>
            </a:lvl1pPr>
          </a:lstStyle>
          <a:p>
            <a:pPr>
              <a:defRPr/>
            </a:pPr>
            <a:fld id="{CA087C90-6E56-4C1D-8E75-D00291707DD0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866" name="Slide Image Placeholder 1">
            <a:extLst>
              <a:ext uri="{FF2B5EF4-FFF2-40B4-BE49-F238E27FC236}">
                <a16:creationId xmlns:a16="http://schemas.microsoft.com/office/drawing/2014/main" id="{672D647D-4040-47D2-9809-3F50D6609C91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6867" name="Notes Placeholder 2">
            <a:extLst>
              <a:ext uri="{FF2B5EF4-FFF2-40B4-BE49-F238E27FC236}">
                <a16:creationId xmlns:a16="http://schemas.microsoft.com/office/drawing/2014/main" id="{7D1B257A-6AC1-41BA-969C-0660A378C538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r>
              <a:rPr lang="en-GB" altLang="en-US">
                <a:latin typeface="Arial" panose="020B0604020202020204" pitchFamily="34" charset="0"/>
              </a:rPr>
              <a:t>HW</a:t>
            </a:r>
          </a:p>
        </p:txBody>
      </p:sp>
      <p:sp>
        <p:nvSpPr>
          <p:cNvPr id="36868" name="Slide Number Placeholder 3">
            <a:extLst>
              <a:ext uri="{FF2B5EF4-FFF2-40B4-BE49-F238E27FC236}">
                <a16:creationId xmlns:a16="http://schemas.microsoft.com/office/drawing/2014/main" id="{75FFFE2C-B972-492A-83C0-1483E3759A8A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>
          <a:noFill/>
        </p:spPr>
        <p:txBody>
          <a:bodyPr/>
          <a:lstStyle>
            <a:lvl1pPr defTabSz="944752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3099" indent="-285807" defTabSz="944752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229" indent="-228646" defTabSz="944752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520" indent="-228646" defTabSz="944752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811" indent="-228646" defTabSz="944752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5103" indent="-228646" defTabSz="944752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2394" indent="-228646" defTabSz="944752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686" indent="-228646" defTabSz="944752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977" indent="-228646" defTabSz="944752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fld id="{22C68D30-8761-4C60-93E2-B461FADE4C26}" type="slidenum">
              <a:rPr lang="en-GB" altLang="en-US" smtClean="0"/>
              <a:pPr/>
              <a:t>1</a:t>
            </a:fld>
            <a:endParaRPr lang="en-GB" altLang="en-US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otes Placeholder 1">
            <a:extLst>
              <a:ext uri="{FF2B5EF4-FFF2-40B4-BE49-F238E27FC236}">
                <a16:creationId xmlns:a16="http://schemas.microsoft.com/office/drawing/2014/main" id="{C15AF72C-1C42-41D7-9C70-F775088E5D01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/>
              <a:t>HW </a:t>
            </a:r>
            <a:r>
              <a:rPr lang="en-GB" err="1"/>
              <a:t>Waterbottles</a:t>
            </a:r>
            <a:r>
              <a:rPr lang="en-GB"/>
              <a:t> – make sure it is one your child can open. Sports caps better than open bottles wit screw lid – often get spilled. </a:t>
            </a:r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64ECBF4-8B2C-ED3C-195B-79D584BDF9B0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143000" y="1122363"/>
            <a:ext cx="6858000" cy="2387600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0FE5636D-3E1F-75C9-40BA-825A4CBF2D08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CFAE421-6ED9-EA25-63B8-F6E4421E298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C7D5B23-CF95-51ED-B574-9AF147DC0E2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D9F4A95-B4D8-3A0B-3E0B-503DE84B752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85480B38-4CD0-4122-A940-B69DCE02815E}" type="slidenum">
              <a:rPr lang="en-GB" altLang="en-US" smtClean="0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24722985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5855ED9-641F-0989-5593-A900BEF1ACD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A1F4922-C604-C7A8-621A-E72AD99A1F4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CD55501-A00F-E3AA-5202-D6BBA2DF1D9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B2D4032-7AD3-2453-507A-5A47EDD0AFF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9E89E04-87AC-D58F-CCD3-D72EEDB4947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99196642-D108-457B-A2DE-19D02583B424}" type="slidenum">
              <a:rPr lang="en-GB" altLang="en-US" smtClean="0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394918340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6016407-4C03-E8E3-D7EB-71175430132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3888" y="1709739"/>
            <a:ext cx="7886700" cy="2852737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ECB137AE-B482-A866-C0D9-87D307288B1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23888" y="4589464"/>
            <a:ext cx="7886700" cy="1500187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2FB1912-6DB1-608A-4076-09EF20D42FC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DE22FDF-6395-9B48-C6CF-74785B8D66C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D871E98-01A9-A360-443B-BB11BF972EB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DE98AD04-6AB3-4406-8E7C-CCC7D2C28C40}" type="slidenum">
              <a:rPr lang="en-GB" altLang="en-US" smtClean="0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145539689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98CAF63-D882-BBD8-AE9F-8A7BD43B586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9B07B3E-0296-042B-FAE4-2A0D7AF96A98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A080EFC9-BC35-FE05-FF02-98470B37C685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AA51E6CE-DFE0-0D5D-5A11-EF0CF4B53CD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7871B913-1330-9F7D-CD1F-C1737101CAC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353B23B9-CDE1-DD81-AEE5-8350BA2643E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44721E77-E0A5-4073-9C4B-06FD69186790}" type="slidenum">
              <a:rPr lang="en-GB" altLang="en-US" smtClean="0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365198377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BAC13D2-086E-84CA-6232-368767E1224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9841" y="365126"/>
            <a:ext cx="78867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ABD3C248-4901-4FCA-F2B3-4AB53FC93AEE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DC574AA3-EE35-FE91-B755-EB5102349D68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355BD924-F367-5080-18A7-D2C0D31F37D6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391" cy="823912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3DCA2003-71FB-9EB5-00AC-E925A54673FF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391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FBA87FEA-E6DB-5737-9E63-467C4C44FA1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8E751FB7-FC94-8553-CD6E-EA4B8182764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D7A9FCD2-49AD-EB39-EBA8-F09424A2C05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695ACC0D-0B12-4B10-9AE1-A4065533B420}" type="slidenum">
              <a:rPr lang="en-GB" altLang="en-US" smtClean="0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309012007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4FB9B57-9971-02F5-33EF-DDA9773CFB7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EFAA199D-C23C-4B67-8DAE-58A797B9D23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F66850FA-F309-1A2D-9BB3-8A04F2E3AC4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240ED7CB-5708-D9A9-131E-FC3E02FD9D2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4BDE883D-9AFB-40F2-B81B-311648423218}" type="slidenum">
              <a:rPr lang="en-GB" altLang="en-US" smtClean="0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302961508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C9FEC0A0-8638-1CFB-EC76-20CFA50C7E0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2391DE0C-7509-E638-8DBD-D3580474BB8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40885A58-A0EB-EC7D-89CA-47C065839B3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BB472783-01A7-4D71-9DA9-7E271540B3CF}" type="slidenum">
              <a:rPr lang="en-GB" altLang="en-US" smtClean="0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155460263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2117A27-0963-6F7C-038B-2A02AAC1AD4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D45621D-5E39-08C0-168F-AD8A08360DC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98ACC9E3-39A8-8259-9123-FF5E8133B6E8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3BF45131-5B27-7ECA-95BA-898081E0DE2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E228989F-C9EE-584A-87C3-A5E7ED8868E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1C956898-8F9D-35FB-C721-6B445381D6C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F53DEFFF-8906-427B-A230-2201ECAB68EC}" type="slidenum">
              <a:rPr lang="en-GB" altLang="en-US" smtClean="0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13953591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B8C0314-0B30-3793-22F9-676F603FF5D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97B7A70A-021E-1052-CC6A-616819B5E526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3CEAA899-EA46-DCDB-2C62-3742B5EA8445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C8693C80-0648-38DB-18C1-A29D8F7B4DA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9D4D87E9-7F9B-5BF7-7E15-0BC0149970A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EAB08044-7E94-363A-ECC4-09E1AAE6BAD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F9B88933-94B7-48C2-B8FC-647B3230030F}" type="slidenum">
              <a:rPr lang="en-GB" altLang="en-US" smtClean="0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218047757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380CE9F-BBCA-E37A-E46F-8089071A292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3C0D5D18-8FC8-CBA5-4330-93D49E094F7C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55DFB89-FE57-B78D-386B-43F01997802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FA9D9A1-56D7-8CBD-5F5B-8101BB57625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A169C85-C376-5428-9B05-EEFA290E18E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C8779C00-077D-4EDA-AA96-06F705D50E36}" type="slidenum">
              <a:rPr lang="en-GB" altLang="en-US" smtClean="0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368262847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BCDD2C51-B228-7BE2-6BB0-1F1F019D9742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906C496C-93DD-9876-8A03-C61139825B01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800725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15CC321-2071-7C22-C5F5-B428A1D40A6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8E3D3D5-8A0A-B84A-DB0B-57CAAE4C5BF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00C4F6E-5CE2-B2B4-AFE0-527AC139B05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1BF0975D-CEE2-4299-B41A-3D5530784134}" type="slidenum">
              <a:rPr lang="en-GB" altLang="en-US" smtClean="0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111678321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94F03D8B-ECFB-04CC-6517-A71BDC400B5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8650" y="365126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A7A2FDD1-522E-83FB-1DFA-F49D5F43895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1AC90F9-1D25-A2F5-EA3F-676B0156DCC7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4C6B493-6C9F-8DB4-70CA-02D1C5284822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68BA06B-CA35-2880-1C6E-3A5DF9D8E6BF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>
              <a:defRPr/>
            </a:pPr>
            <a:fld id="{492A5FBD-8225-4D2D-BFF6-DCA537AE9FE0}" type="slidenum">
              <a:rPr lang="en-GB" altLang="en-US" smtClean="0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314623802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2" r:id="rId1"/>
    <p:sldLayoutId id="2147483663" r:id="rId2"/>
    <p:sldLayoutId id="2147483664" r:id="rId3"/>
    <p:sldLayoutId id="2147483665" r:id="rId4"/>
    <p:sldLayoutId id="2147483666" r:id="rId5"/>
    <p:sldLayoutId id="2147483667" r:id="rId6"/>
    <p:sldLayoutId id="2147483668" r:id="rId7"/>
    <p:sldLayoutId id="2147483669" r:id="rId8"/>
    <p:sldLayoutId id="2147483670" r:id="rId9"/>
    <p:sldLayoutId id="2147483671" r:id="rId10"/>
    <p:sldLayoutId id="2147483672" r:id="rId11"/>
  </p:sldLayoutIdLst>
  <p:txStyles>
    <p:titleStyle>
      <a:lvl1pPr algn="l" defTabSz="685800" rtl="0" eaLnBrk="1" latinLnBrk="0" hangingPunct="1">
        <a:lnSpc>
          <a:spcPct val="90000"/>
        </a:lnSpc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71450" indent="-171450" algn="l" defTabSz="6858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coolmilk.com/parents/" TargetMode="External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5.jpeg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842" name="Title 1">
            <a:extLst>
              <a:ext uri="{FF2B5EF4-FFF2-40B4-BE49-F238E27FC236}">
                <a16:creationId xmlns:a16="http://schemas.microsoft.com/office/drawing/2014/main" id="{D627D878-2F9E-4E45-A5AB-2CD8E38C64B1}"/>
              </a:ext>
            </a:extLst>
          </p:cNvPr>
          <p:cNvSpPr>
            <a:spLocks noGrp="1" noChangeArrowheads="1"/>
          </p:cNvSpPr>
          <p:nvPr>
            <p:ph type="ctrTitle"/>
          </p:nvPr>
        </p:nvSpPr>
        <p:spPr>
          <a:xfrm>
            <a:off x="480060" y="329184"/>
            <a:ext cx="5170932" cy="1783080"/>
          </a:xfrm>
        </p:spPr>
        <p:txBody>
          <a:bodyPr vert="horz" lIns="91440" tIns="45720" rIns="91440" bIns="45720" rtlCol="0" anchor="b">
            <a:normAutofit/>
          </a:bodyPr>
          <a:lstStyle/>
          <a:p>
            <a:pPr algn="l" eaLnBrk="1" hangingPunct="1">
              <a:lnSpc>
                <a:spcPct val="90000"/>
              </a:lnSpc>
            </a:pPr>
            <a:r>
              <a:rPr lang="en-US" altLang="en-US" sz="4700" b="1" kern="1200">
                <a:solidFill>
                  <a:schemeClr val="tx1"/>
                </a:solidFill>
              </a:rPr>
              <a:t>Lunchtime</a:t>
            </a:r>
          </a:p>
        </p:txBody>
      </p:sp>
      <p:sp>
        <p:nvSpPr>
          <p:cNvPr id="39939" name="Subtitle 2">
            <a:extLst>
              <a:ext uri="{FF2B5EF4-FFF2-40B4-BE49-F238E27FC236}">
                <a16:creationId xmlns:a16="http://schemas.microsoft.com/office/drawing/2014/main" id="{77C04F22-79B0-434B-BDFB-905410D45874}"/>
              </a:ext>
            </a:extLst>
          </p:cNvPr>
          <p:cNvSpPr>
            <a:spLocks noGrp="1" noChangeArrowheads="1"/>
          </p:cNvSpPr>
          <p:nvPr>
            <p:ph type="subTitle" idx="1"/>
          </p:nvPr>
        </p:nvSpPr>
        <p:spPr>
          <a:xfrm>
            <a:off x="289883" y="2798064"/>
            <a:ext cx="5551285" cy="3675888"/>
          </a:xfrm>
        </p:spPr>
        <p:txBody>
          <a:bodyPr vert="horz" lIns="91440" tIns="45720" rIns="91440" bIns="45720" rtlCol="0">
            <a:normAutofit fontScale="92500" lnSpcReduction="20000"/>
          </a:bodyPr>
          <a:lstStyle/>
          <a:p>
            <a:pPr marL="285750" indent="-285750" algn="l" eaLnBrk="1" hangingPunct="1">
              <a:lnSpc>
                <a:spcPct val="90000"/>
              </a:lnSpc>
              <a:spcAft>
                <a:spcPts val="408"/>
              </a:spcAft>
              <a:buFont typeface="Arial" panose="020B0604020202020204" pitchFamily="34" charset="0"/>
              <a:buChar char="•"/>
            </a:pPr>
            <a:r>
              <a:rPr lang="en-US" sz="1800" kern="1200"/>
              <a:t>Currently all children are eligible for a free daily healthy meal (up until the end of Year 2) which is supplied by an external provider.</a:t>
            </a:r>
            <a:endParaRPr lang="en-US" sz="1800" kern="1200">
              <a:cs typeface="Arial"/>
            </a:endParaRPr>
          </a:p>
          <a:p>
            <a:pPr marL="285750" indent="-285750" algn="l" eaLnBrk="1" hangingPunct="1">
              <a:lnSpc>
                <a:spcPct val="90000"/>
              </a:lnSpc>
              <a:spcAft>
                <a:spcPts val="408"/>
              </a:spcAft>
              <a:buFont typeface="Arial" panose="020B0604020202020204" pitchFamily="34" charset="0"/>
              <a:buChar char="•"/>
            </a:pPr>
            <a:r>
              <a:rPr lang="en-US" sz="1800" kern="1200"/>
              <a:t>Even though there is no cost for EYFS lunches, menu choices are booked via </a:t>
            </a:r>
            <a:r>
              <a:rPr lang="en-US" sz="1800" kern="1200" err="1"/>
              <a:t>ParentPay</a:t>
            </a:r>
            <a:r>
              <a:rPr lang="en-US" sz="1800" kern="1200"/>
              <a:t>. </a:t>
            </a:r>
            <a:r>
              <a:rPr lang="en-US" altLang="en-US" sz="1800" kern="1200" err="1"/>
              <a:t>ParentPay</a:t>
            </a:r>
            <a:r>
              <a:rPr lang="en-US" altLang="en-US" sz="1800" kern="1200"/>
              <a:t> is the online payment platform that the school uses for all payment items, such as school trips, tickets to performances, etc. Your </a:t>
            </a:r>
            <a:r>
              <a:rPr lang="en-US" altLang="en-US" sz="1800" kern="1200" err="1"/>
              <a:t>ParentPay</a:t>
            </a:r>
            <a:r>
              <a:rPr lang="en-US" altLang="en-US" sz="1800" kern="1200"/>
              <a:t> activation letter will be sent out to you via email.</a:t>
            </a:r>
            <a:endParaRPr lang="en-US" sz="1800" kern="1200"/>
          </a:p>
          <a:p>
            <a:pPr marL="285750" indent="-285750" algn="l" eaLnBrk="1" hangingPunct="1">
              <a:lnSpc>
                <a:spcPct val="90000"/>
              </a:lnSpc>
              <a:spcAft>
                <a:spcPts val="408"/>
              </a:spcAft>
              <a:buFont typeface="Arial" panose="020B0604020202020204" pitchFamily="34" charset="0"/>
              <a:buChar char="•"/>
            </a:pPr>
            <a:r>
              <a:rPr lang="en-US" sz="1800" kern="1200"/>
              <a:t>Children may still opt to bring a packed lunch, should they prefer, or mix between hot school lunches and packed lunches.</a:t>
            </a:r>
          </a:p>
          <a:p>
            <a:pPr marL="285750" indent="-285750" algn="l" eaLnBrk="1" hangingPunct="1">
              <a:lnSpc>
                <a:spcPct val="90000"/>
              </a:lnSpc>
              <a:spcAft>
                <a:spcPts val="408"/>
              </a:spcAft>
              <a:buFont typeface="Arial" panose="020B0604020202020204" pitchFamily="34" charset="0"/>
              <a:buChar char="•"/>
            </a:pPr>
            <a:r>
              <a:rPr lang="en-US" sz="1800" kern="1200"/>
              <a:t>As soon as we have had confirmation from providers on arrangements for booking lunches, we will contact you. </a:t>
            </a:r>
          </a:p>
          <a:p>
            <a:pPr marL="285750" indent="-285750" algn="l" eaLnBrk="1" hangingPunct="1">
              <a:lnSpc>
                <a:spcPct val="90000"/>
              </a:lnSpc>
              <a:spcAft>
                <a:spcPts val="408"/>
              </a:spcAft>
              <a:buFont typeface="Arial" panose="020B0604020202020204" pitchFamily="34" charset="0"/>
              <a:buChar char="•"/>
            </a:pPr>
            <a:r>
              <a:rPr lang="en-US" sz="1800" kern="1200"/>
              <a:t>All children will take their own water bottle into the hall at lunchtime. </a:t>
            </a:r>
          </a:p>
          <a:p>
            <a:pPr algn="l" eaLnBrk="1" hangingPunct="1">
              <a:lnSpc>
                <a:spcPct val="90000"/>
              </a:lnSpc>
              <a:defRPr/>
            </a:pPr>
            <a:endParaRPr lang="en-US" altLang="en-US" sz="1800" kern="1200"/>
          </a:p>
          <a:p>
            <a:pPr indent="-228600" algn="l" eaLnBrk="1" hangingPunct="1">
              <a:lnSpc>
                <a:spcPct val="90000"/>
              </a:lnSpc>
              <a:buFont typeface="Arial" panose="020B0604020202020204" pitchFamily="34" charset="0"/>
              <a:buChar char="•"/>
              <a:defRPr/>
            </a:pPr>
            <a:endParaRPr lang="en-US" altLang="en-US" sz="1800" kern="1200"/>
          </a:p>
          <a:p>
            <a:pPr indent="-228600" algn="l" eaLnBrk="1" hangingPunct="1">
              <a:lnSpc>
                <a:spcPct val="90000"/>
              </a:lnSpc>
              <a:buFont typeface="Arial" panose="020B0604020202020204" pitchFamily="34" charset="0"/>
              <a:buChar char="•"/>
              <a:defRPr/>
            </a:pPr>
            <a:endParaRPr lang="en-US" altLang="en-US" sz="1800" kern="1200"/>
          </a:p>
          <a:p>
            <a:pPr indent="-228600" algn="l" eaLnBrk="1" hangingPunct="1">
              <a:lnSpc>
                <a:spcPct val="90000"/>
              </a:lnSpc>
              <a:buFont typeface="Arial" panose="020B0604020202020204" pitchFamily="34" charset="0"/>
              <a:buChar char="•"/>
              <a:defRPr/>
            </a:pPr>
            <a:endParaRPr lang="en-US" altLang="en-US" sz="1800" kern="120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6A6D054A-86DA-4575-A4B6-03A69E548E04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5688226" y="757929"/>
            <a:ext cx="3429969" cy="2572476"/>
          </a:xfrm>
          <a:prstGeom prst="rect">
            <a:avLst/>
          </a:prstGeom>
        </p:spPr>
      </p:pic>
      <p:pic>
        <p:nvPicPr>
          <p:cNvPr id="35845" name="Picture 5" descr="Image result for lunchbox">
            <a:extLst>
              <a:ext uri="{FF2B5EF4-FFF2-40B4-BE49-F238E27FC236}">
                <a16:creationId xmlns:a16="http://schemas.microsoft.com/office/drawing/2014/main" id="{6AA365A2-EBBE-4DE3-998E-A4D30688695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6308217" y="4079193"/>
            <a:ext cx="2176272" cy="217627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Title 1">
            <a:extLst>
              <a:ext uri="{FF2B5EF4-FFF2-40B4-BE49-F238E27FC236}">
                <a16:creationId xmlns:a16="http://schemas.microsoft.com/office/drawing/2014/main" id="{BF827A1C-7577-4356-B368-DAF55B54ECA9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1436125" y="400883"/>
            <a:ext cx="5170932" cy="1783080"/>
          </a:xfrm>
        </p:spPr>
        <p:txBody>
          <a:bodyPr vert="horz" lIns="91440" tIns="45720" rIns="91440" bIns="45720" rtlCol="0" anchor="b">
            <a:normAutofit/>
          </a:bodyPr>
          <a:lstStyle/>
          <a:p>
            <a:pPr algn="l" eaLnBrk="1" hangingPunct="1">
              <a:lnSpc>
                <a:spcPct val="90000"/>
              </a:lnSpc>
            </a:pPr>
            <a:br>
              <a:rPr lang="en-US" altLang="en-US" sz="4000" b="1" kern="1200">
                <a:solidFill>
                  <a:schemeClr val="tx1"/>
                </a:solidFill>
              </a:rPr>
            </a:br>
            <a:r>
              <a:rPr lang="en-US" altLang="en-US" sz="4000" b="1" kern="1200">
                <a:solidFill>
                  <a:schemeClr val="tx1"/>
                </a:solidFill>
              </a:rPr>
              <a:t>Milk and fruit</a:t>
            </a:r>
            <a:br>
              <a:rPr lang="en-US" altLang="en-US" sz="4000" b="1" kern="1200">
                <a:solidFill>
                  <a:schemeClr val="tx1"/>
                </a:solidFill>
              </a:rPr>
            </a:br>
            <a:endParaRPr lang="en-US" altLang="en-US" sz="4000" kern="1200">
              <a:solidFill>
                <a:schemeClr val="tx1"/>
              </a:solidFill>
            </a:endParaRPr>
          </a:p>
        </p:txBody>
      </p:sp>
      <p:sp>
        <p:nvSpPr>
          <p:cNvPr id="10244" name="TextBox 3">
            <a:extLst>
              <a:ext uri="{FF2B5EF4-FFF2-40B4-BE49-F238E27FC236}">
                <a16:creationId xmlns:a16="http://schemas.microsoft.com/office/drawing/2014/main" id="{D72BBBE5-8889-4A02-96EE-1D5518E0A375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80060" y="2706624"/>
            <a:ext cx="5819140" cy="3483864"/>
          </a:xfrm>
          <a:prstGeom prst="rect">
            <a:avLst/>
          </a:prstGeom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lIns="91440" tIns="45720" rIns="91440" bIns="45720" rtlCol="0">
            <a:norm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indent="-228600" eaLnBrk="1" hangingPunct="1">
              <a:lnSpc>
                <a:spcPct val="90000"/>
              </a:lnSpc>
              <a:spcBef>
                <a:spcPct val="0"/>
              </a:spcBef>
              <a:spcAft>
                <a:spcPts val="600"/>
              </a:spcAft>
              <a:buFont typeface="Arial" panose="020B0604020202020204" pitchFamily="34" charset="0"/>
              <a:buChar char="•"/>
            </a:pPr>
            <a:endParaRPr lang="en-US" altLang="en-US" sz="1200">
              <a:latin typeface="+mn-lt"/>
            </a:endParaRPr>
          </a:p>
          <a:p>
            <a:pPr marL="285750" indent="-228600" eaLnBrk="1" hangingPunct="1">
              <a:lnSpc>
                <a:spcPct val="90000"/>
              </a:lnSpc>
              <a:spcBef>
                <a:spcPct val="0"/>
              </a:spcBef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altLang="en-US" sz="1200">
                <a:latin typeface="+mn-lt"/>
              </a:rPr>
              <a:t>Reception children are entitled to a third of a pint of milk per day which is free of charge up to their 5th birthday. </a:t>
            </a:r>
          </a:p>
          <a:p>
            <a:pPr marL="285750" indent="-228600" eaLnBrk="1" hangingPunct="1">
              <a:lnSpc>
                <a:spcPct val="90000"/>
              </a:lnSpc>
              <a:spcBef>
                <a:spcPct val="0"/>
              </a:spcBef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altLang="en-US" sz="1200">
                <a:latin typeface="+mn-lt"/>
              </a:rPr>
              <a:t>For your child to receive milk, you will need to order from Cool Milk either online at </a:t>
            </a:r>
            <a:r>
              <a:rPr lang="en-US" altLang="en-US" sz="1200">
                <a:latin typeface="+mn-lt"/>
                <a:hlinkClick r:id="rId3"/>
              </a:rPr>
              <a:t>https://www.coolmilk.com/parents/</a:t>
            </a:r>
            <a:r>
              <a:rPr lang="en-US" altLang="en-US" sz="1200">
                <a:latin typeface="+mn-lt"/>
              </a:rPr>
              <a:t> or a hard copy form can be requested from the school. If you do not order your child’s milk via </a:t>
            </a:r>
            <a:r>
              <a:rPr lang="en-US" altLang="en-US" sz="1200" err="1">
                <a:latin typeface="+mn-lt"/>
              </a:rPr>
              <a:t>CoolMilk</a:t>
            </a:r>
            <a:r>
              <a:rPr lang="en-US" altLang="en-US" sz="1200">
                <a:latin typeface="+mn-lt"/>
              </a:rPr>
              <a:t>, your child will not receive their daily milk entitlement.</a:t>
            </a:r>
          </a:p>
          <a:p>
            <a:pPr marL="285750" indent="-228600" eaLnBrk="1" hangingPunct="1">
              <a:lnSpc>
                <a:spcPct val="90000"/>
              </a:lnSpc>
              <a:spcBef>
                <a:spcPct val="0"/>
              </a:spcBef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altLang="en-US" sz="1200">
                <a:latin typeface="+mn-lt"/>
              </a:rPr>
              <a:t>Fresh fruit or a raw vegetable snack is available mid-morning each day for children up until the end of Year 2. There is no requirement to place an order for this, it is an automatic provision.</a:t>
            </a:r>
          </a:p>
          <a:p>
            <a:pPr marL="285750" indent="-228600" eaLnBrk="1" hangingPunct="1">
              <a:lnSpc>
                <a:spcPct val="90000"/>
              </a:lnSpc>
              <a:spcBef>
                <a:spcPct val="0"/>
              </a:spcBef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altLang="en-US" sz="1200">
                <a:latin typeface="+mn-lt"/>
              </a:rPr>
              <a:t>Filled and named water bottles are really important for your child to bring into school every day. Should you forget your bottle, we have a fresh water dispenser in the unit for children to help themselves to a cup of water. Water in water bottles is our preferred choice as it is much healthier and a good habit to encourage.</a:t>
            </a:r>
          </a:p>
          <a:p>
            <a:pPr marL="285750" indent="-228600" eaLnBrk="1" hangingPunct="1">
              <a:lnSpc>
                <a:spcPct val="90000"/>
              </a:lnSpc>
              <a:spcBef>
                <a:spcPct val="0"/>
              </a:spcBef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altLang="en-US" sz="1200">
                <a:latin typeface="+mn-lt"/>
              </a:rPr>
              <a:t>Please inform us if your child has an allergy.    </a:t>
            </a: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EAE0E3FF-F31E-4B50-8A7F-283E29E71289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299199" y="1167270"/>
            <a:ext cx="2507725" cy="2700898"/>
          </a:xfrm>
          <a:prstGeom prst="rect">
            <a:avLst/>
          </a:prstGeom>
        </p:spPr>
      </p:pic>
      <p:pic>
        <p:nvPicPr>
          <p:cNvPr id="10245" name="Picture 4">
            <a:extLst>
              <a:ext uri="{FF2B5EF4-FFF2-40B4-BE49-F238E27FC236}">
                <a16:creationId xmlns:a16="http://schemas.microsoft.com/office/drawing/2014/main" id="{30DC253C-56D7-4D23-B4CF-84CB1A785D41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6391564" y="4079193"/>
            <a:ext cx="2370091" cy="188894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22B16AFC-304C-4185-8477-BA08B948E34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75063" y="176412"/>
            <a:ext cx="931862" cy="9112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E019D9348E43E340A220A97F9043CD98" ma:contentTypeVersion="16" ma:contentTypeDescription="Create a new document." ma:contentTypeScope="" ma:versionID="79e6602e285814f0bbf05899218f7948">
  <xsd:schema xmlns:xsd="http://www.w3.org/2001/XMLSchema" xmlns:xs="http://www.w3.org/2001/XMLSchema" xmlns:p="http://schemas.microsoft.com/office/2006/metadata/properties" xmlns:ns2="744a4b83-6c3f-4469-86c4-16a7a2bbf7b4" xmlns:ns3="fb198194-8b1b-40a0-8cd0-0187086a3b62" targetNamespace="http://schemas.microsoft.com/office/2006/metadata/properties" ma:root="true" ma:fieldsID="cc4abe0b97a532b60794e2cc913fcc8d" ns2:_="" ns3:_="">
    <xsd:import namespace="744a4b83-6c3f-4469-86c4-16a7a2bbf7b4"/>
    <xsd:import namespace="fb198194-8b1b-40a0-8cd0-0187086a3b62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AutoKeyPoints" minOccurs="0"/>
                <xsd:element ref="ns2:MediaServiceKeyPoints" minOccurs="0"/>
                <xsd:element ref="ns3:SharedWithUsers" minOccurs="0"/>
                <xsd:element ref="ns3:SharedWithDetails" minOccurs="0"/>
                <xsd:element ref="ns2:MediaServiceAutoTags" minOccurs="0"/>
                <xsd:element ref="ns2:MediaServiceOCR" minOccurs="0"/>
                <xsd:element ref="ns2:MediaServiceGenerationTime" minOccurs="0"/>
                <xsd:element ref="ns2:MediaServiceEventHashCode" minOccurs="0"/>
                <xsd:element ref="ns2:MediaServiceDateTaken" minOccurs="0"/>
                <xsd:element ref="ns2:MediaServiceLocation" minOccurs="0"/>
                <xsd:element ref="ns2:MediaLengthInSeconds" minOccurs="0"/>
                <xsd:element ref="ns2:lcf76f155ced4ddcb4097134ff3c332f" minOccurs="0"/>
                <xsd:element ref="ns3:TaxCatchAll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744a4b83-6c3f-4469-86c4-16a7a2bbf7b4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KeyPoints" ma:index="10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1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MediaServiceAutoTags" ma:index="14" nillable="true" ma:displayName="Tags" ma:internalName="MediaServiceAutoTags" ma:readOnly="true">
      <xsd:simpleType>
        <xsd:restriction base="dms:Text"/>
      </xsd:simpleType>
    </xsd:element>
    <xsd:element name="MediaServiceOCR" ma:index="15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6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7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DateTaken" ma:index="18" nillable="true" ma:displayName="MediaServiceDateTaken" ma:hidden="true" ma:internalName="MediaServiceDateTaken" ma:readOnly="true">
      <xsd:simpleType>
        <xsd:restriction base="dms:Text"/>
      </xsd:simpleType>
    </xsd:element>
    <xsd:element name="MediaServiceLocation" ma:index="19" nillable="true" ma:displayName="Location" ma:internalName="MediaServiceLocation" ma:readOnly="true">
      <xsd:simpleType>
        <xsd:restriction base="dms:Text"/>
      </xsd:simpleType>
    </xsd:element>
    <xsd:element name="MediaLengthInSeconds" ma:index="20" nillable="true" ma:displayName="Length (seconds)" ma:internalName="MediaLengthInSeconds" ma:readOnly="true">
      <xsd:simpleType>
        <xsd:restriction base="dms:Unknown"/>
      </xsd:simpleType>
    </xsd:element>
    <xsd:element name="lcf76f155ced4ddcb4097134ff3c332f" ma:index="22" nillable="true" ma:taxonomy="true" ma:internalName="lcf76f155ced4ddcb4097134ff3c332f" ma:taxonomyFieldName="MediaServiceImageTags" ma:displayName="Image Tags" ma:readOnly="false" ma:fieldId="{5cf76f15-5ced-4ddc-b409-7134ff3c332f}" ma:taxonomyMulti="true" ma:sspId="54df6976-5580-4068-9b33-39ee11e103aa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fb198194-8b1b-40a0-8cd0-0187086a3b62" elementFormDefault="qualified">
    <xsd:import namespace="http://schemas.microsoft.com/office/2006/documentManagement/types"/>
    <xsd:import namespace="http://schemas.microsoft.com/office/infopath/2007/PartnerControls"/>
    <xsd:element name="SharedWithUsers" ma:index="12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3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  <xsd:element name="TaxCatchAll" ma:index="23" nillable="true" ma:displayName="Taxonomy Catch All Column" ma:hidden="true" ma:list="{8c99d201-baf7-459b-b777-f1ddc5faf7ed}" ma:internalName="TaxCatchAll" ma:showField="CatchAllData" ma:web="fb198194-8b1b-40a0-8cd0-0187086a3b62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TaxCatchAll xmlns="fb198194-8b1b-40a0-8cd0-0187086a3b62" xsi:nil="true"/>
    <lcf76f155ced4ddcb4097134ff3c332f xmlns="744a4b83-6c3f-4469-86c4-16a7a2bbf7b4">
      <Terms xmlns="http://schemas.microsoft.com/office/infopath/2007/PartnerControls"/>
    </lcf76f155ced4ddcb4097134ff3c332f>
  </documentManagement>
</p:properties>
</file>

<file path=customXml/item3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Props1.xml><?xml version="1.0" encoding="utf-8"?>
<ds:datastoreItem xmlns:ds="http://schemas.openxmlformats.org/officeDocument/2006/customXml" ds:itemID="{37584EC9-FE5F-4D33-A757-27B34177D536}">
  <ds:schemaRefs>
    <ds:schemaRef ds:uri="744a4b83-6c3f-4469-86c4-16a7a2bbf7b4"/>
    <ds:schemaRef ds:uri="fb198194-8b1b-40a0-8cd0-0187086a3b62"/>
    <ds:schemaRef ds:uri="http://purl.org/dc/elements/1.1/"/>
    <ds:schemaRef ds:uri="http://purl.org/dc/terms/"/>
    <ds:schemaRef ds:uri="http://schemas.microsoft.com/internal/obd"/>
    <ds:schemaRef ds:uri="http://schemas.microsoft.com/office/2006/documentManagement/types"/>
    <ds:schemaRef ds:uri="http://schemas.microsoft.com/office/2006/metadata/contentType"/>
    <ds:schemaRef ds:uri="http://schemas.microsoft.com/office/2006/metadata/properties"/>
    <ds:schemaRef ds:uri="http://schemas.microsoft.com/office/2006/metadata/properties/metaAttributes"/>
    <ds:schemaRef ds:uri="http://schemas.microsoft.com/office/infopath/2007/PartnerControls"/>
    <ds:schemaRef ds:uri="http://schemas.openxmlformats.org/package/2006/metadata/core-properties"/>
    <ds:schemaRef ds:uri="http://www.w3.org/2001/XMLSchema"/>
  </ds:schemaRefs>
</ds:datastoreItem>
</file>

<file path=customXml/itemProps2.xml><?xml version="1.0" encoding="utf-8"?>
<ds:datastoreItem xmlns:ds="http://schemas.openxmlformats.org/officeDocument/2006/customXml" ds:itemID="{ECFB5CAD-40D2-455C-A071-F2C1BE0AF456}">
  <ds:schemaRefs>
    <ds:schemaRef ds:uri="744a4b83-6c3f-4469-86c4-16a7a2bbf7b4"/>
    <ds:schemaRef ds:uri="fb198194-8b1b-40a0-8cd0-0187086a3b62"/>
    <ds:schemaRef ds:uri="http://purl.org/dc/dcmitype/"/>
    <ds:schemaRef ds:uri="http://purl.org/dc/elements/1.1/"/>
    <ds:schemaRef ds:uri="http://purl.org/dc/terms/"/>
    <ds:schemaRef ds:uri="http://schemas.microsoft.com/office/2006/documentManagement/types"/>
    <ds:schemaRef ds:uri="http://schemas.microsoft.com/office/2006/metadata/properties"/>
    <ds:schemaRef ds:uri="http://schemas.microsoft.com/office/infopath/2007/PartnerControls"/>
    <ds:schemaRef ds:uri="http://schemas.openxmlformats.org/package/2006/metadata/core-properties"/>
    <ds:schemaRef ds:uri="http://www.w3.org/XML/1998/namespace"/>
  </ds:schemaRefs>
</ds:datastoreItem>
</file>

<file path=customXml/itemProps3.xml><?xml version="1.0" encoding="utf-8"?>
<ds:datastoreItem xmlns:ds="http://schemas.openxmlformats.org/officeDocument/2006/customXml" ds:itemID="{19EE4F39-C788-43D6-847E-88EC9103F1AA}">
  <ds:schemaRefs>
    <ds:schemaRef ds:uri="http://schemas.microsoft.com/sharepoint/v3/contenttype/form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Facet</Template>
  <TotalTime>0</TotalTime>
  <Words>376</Words>
  <Application>Microsoft Office PowerPoint</Application>
  <PresentationFormat>On-screen Show (4:3)</PresentationFormat>
  <Paragraphs>18</Paragraphs>
  <Slides>2</Slides>
  <Notes>2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</vt:i4>
      </vt:variant>
    </vt:vector>
  </HeadingPairs>
  <TitlesOfParts>
    <vt:vector size="6" baseType="lpstr">
      <vt:lpstr>Arial</vt:lpstr>
      <vt:lpstr>Calibri</vt:lpstr>
      <vt:lpstr>Calibri Light</vt:lpstr>
      <vt:lpstr>Office Theme</vt:lpstr>
      <vt:lpstr>Lunchtime</vt:lpstr>
      <vt:lpstr> Milk and fruit </vt:lpstr>
    </vt:vector>
  </TitlesOfParts>
  <Company>Any Authorised School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ljl21</dc:creator>
  <cp:lastModifiedBy>Gail Hodnett</cp:lastModifiedBy>
  <cp:revision>1</cp:revision>
  <cp:lastPrinted>2022-06-13T11:57:14Z</cp:lastPrinted>
  <dcterms:created xsi:type="dcterms:W3CDTF">2012-06-06T14:13:31Z</dcterms:created>
  <dcterms:modified xsi:type="dcterms:W3CDTF">2023-06-14T08:46:23Z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0x010100E019D9348E43E340A220A97F9043CD98</vt:lpwstr>
  </property>
  <property fmtid="{D5CDD505-2E9C-101B-9397-08002B2CF9AE}" pid="3" name="MediaServiceImageTags">
    <vt:lpwstr/>
  </property>
</Properties>
</file>